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24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9AC15B-DC13-4375-656A-405B41D643C9}" v="102" dt="2020-08-20T16:11:55.348"/>
    <p1510:client id="{B25DCAAF-214B-4BEB-B764-0C493428D319}" v="13" dt="2020-08-20T15:00:55.285"/>
    <p1510:client id="{BEEC09C3-1401-223F-5FCB-EB68FFF21C9D}" v="1" dt="2020-08-20T16:57:49.015"/>
    <p1510:client id="{C233D7E6-40BE-06F0-94CC-57BA0A9DD82E}" v="4" dt="2020-08-20T16:24:36.049"/>
    <p1510:client id="{DACC5A1F-B0E3-74B5-A851-7E9C0E7F012A}" v="684" dt="2020-08-20T15:51:24.458"/>
    <p1510:client id="{E4A9F6A6-5EDE-3AC8-6EE4-6AD74902A64B}" v="24" dt="2020-08-20T16:54:27.081"/>
    <p1510:client id="{E764FFE8-9D3A-37F3-D059-ECEE2736A85D}" v="1" dt="2020-08-20T16:54:58.6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9"/>
  </p:normalViewPr>
  <p:slideViewPr>
    <p:cSldViewPr snapToGrid="0">
      <p:cViewPr varScale="1">
        <p:scale>
          <a:sx n="103" d="100"/>
          <a:sy n="103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Arestova" userId="S::a_arestova@fanshaweonline.ca::fdbb28ae-ad55-42c1-a7e8-62d69915ef7c" providerId="AD" clId="Web-{E764FFE8-9D3A-37F3-D059-ECEE2736A85D}"/>
    <pc:docChg chg="modSld">
      <pc:chgData name="Anna Arestova" userId="S::a_arestova@fanshaweonline.ca::fdbb28ae-ad55-42c1-a7e8-62d69915ef7c" providerId="AD" clId="Web-{E764FFE8-9D3A-37F3-D059-ECEE2736A85D}" dt="2020-08-20T16:54:58.621" v="0"/>
      <pc:docMkLst>
        <pc:docMk/>
      </pc:docMkLst>
      <pc:sldChg chg="delSp">
        <pc:chgData name="Anna Arestova" userId="S::a_arestova@fanshaweonline.ca::fdbb28ae-ad55-42c1-a7e8-62d69915ef7c" providerId="AD" clId="Web-{E764FFE8-9D3A-37F3-D059-ECEE2736A85D}" dt="2020-08-20T16:54:58.621" v="0"/>
        <pc:sldMkLst>
          <pc:docMk/>
          <pc:sldMk cId="1660006673" sldId="286"/>
        </pc:sldMkLst>
        <pc:spChg chg="del">
          <ac:chgData name="Anna Arestova" userId="S::a_arestova@fanshaweonline.ca::fdbb28ae-ad55-42c1-a7e8-62d69915ef7c" providerId="AD" clId="Web-{E764FFE8-9D3A-37F3-D059-ECEE2736A85D}" dt="2020-08-20T16:54:58.621" v="0"/>
          <ac:spMkLst>
            <pc:docMk/>
            <pc:sldMk cId="1660006673" sldId="286"/>
            <ac:spMk id="2" creationId="{115CDE39-525D-4E55-858F-9152B0EBBA7F}"/>
          </ac:spMkLst>
        </pc:spChg>
      </pc:sldChg>
    </pc:docChg>
  </pc:docChgLst>
  <pc:docChgLst>
    <pc:chgData clId="Web-{BEEC09C3-1401-223F-5FCB-EB68FFF21C9D}"/>
    <pc:docChg chg="delSld">
      <pc:chgData name="" userId="" providerId="" clId="Web-{BEEC09C3-1401-223F-5FCB-EB68FFF21C9D}" dt="2020-08-20T16:57:49.015" v="0"/>
      <pc:docMkLst>
        <pc:docMk/>
      </pc:docMkLst>
      <pc:sldChg chg="del">
        <pc:chgData name="" userId="" providerId="" clId="Web-{BEEC09C3-1401-223F-5FCB-EB68FFF21C9D}" dt="2020-08-20T16:57:49.015" v="0"/>
        <pc:sldMkLst>
          <pc:docMk/>
          <pc:sldMk cId="3742775087" sldId="288"/>
        </pc:sldMkLst>
      </pc:sldChg>
    </pc:docChg>
  </pc:docChgLst>
  <pc:docChgLst>
    <pc:chgData name="Anna Arestova" userId="S::a_arestova@fanshaweonline.ca::fdbb28ae-ad55-42c1-a7e8-62d69915ef7c" providerId="AD" clId="Web-{E4A9F6A6-5EDE-3AC8-6EE4-6AD74902A64B}"/>
    <pc:docChg chg="delSld">
      <pc:chgData name="Anna Arestova" userId="S::a_arestova@fanshaweonline.ca::fdbb28ae-ad55-42c1-a7e8-62d69915ef7c" providerId="AD" clId="Web-{E4A9F6A6-5EDE-3AC8-6EE4-6AD74902A64B}" dt="2020-08-20T16:54:27.081" v="23"/>
      <pc:docMkLst>
        <pc:docMk/>
      </pc:docMkLst>
      <pc:sldChg chg="del">
        <pc:chgData name="Anna Arestova" userId="S::a_arestova@fanshaweonline.ca::fdbb28ae-ad55-42c1-a7e8-62d69915ef7c" providerId="AD" clId="Web-{E4A9F6A6-5EDE-3AC8-6EE4-6AD74902A64B}" dt="2020-08-20T16:54:27.081" v="22"/>
        <pc:sldMkLst>
          <pc:docMk/>
          <pc:sldMk cId="1617165977" sldId="261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65" v="20"/>
        <pc:sldMkLst>
          <pc:docMk/>
          <pc:sldMk cId="1044110724" sldId="263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65" v="19"/>
        <pc:sldMkLst>
          <pc:docMk/>
          <pc:sldMk cId="1718303377" sldId="264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65" v="18"/>
        <pc:sldMkLst>
          <pc:docMk/>
          <pc:sldMk cId="1346486641" sldId="265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65" v="17"/>
        <pc:sldMkLst>
          <pc:docMk/>
          <pc:sldMk cId="2528713946" sldId="266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65" v="16"/>
        <pc:sldMkLst>
          <pc:docMk/>
          <pc:sldMk cId="1966665190" sldId="267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65" v="15"/>
        <pc:sldMkLst>
          <pc:docMk/>
          <pc:sldMk cId="1243206916" sldId="268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65" v="21"/>
        <pc:sldMkLst>
          <pc:docMk/>
          <pc:sldMk cId="2730638953" sldId="269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65" v="14"/>
        <pc:sldMkLst>
          <pc:docMk/>
          <pc:sldMk cId="1562796607" sldId="270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65" v="13"/>
        <pc:sldMkLst>
          <pc:docMk/>
          <pc:sldMk cId="2056200058" sldId="271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50" v="12"/>
        <pc:sldMkLst>
          <pc:docMk/>
          <pc:sldMk cId="3047020066" sldId="272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50" v="10"/>
        <pc:sldMkLst>
          <pc:docMk/>
          <pc:sldMk cId="2703885878" sldId="273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50" v="11"/>
        <pc:sldMkLst>
          <pc:docMk/>
          <pc:sldMk cId="1917356554" sldId="274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50" v="8"/>
        <pc:sldMkLst>
          <pc:docMk/>
          <pc:sldMk cId="1091774265" sldId="275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50" v="9"/>
        <pc:sldMkLst>
          <pc:docMk/>
          <pc:sldMk cId="655063085" sldId="276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81" v="23"/>
        <pc:sldMkLst>
          <pc:docMk/>
          <pc:sldMk cId="2637437200" sldId="277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50" v="7"/>
        <pc:sldMkLst>
          <pc:docMk/>
          <pc:sldMk cId="297987569" sldId="278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34" v="6"/>
        <pc:sldMkLst>
          <pc:docMk/>
          <pc:sldMk cId="2778624509" sldId="279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34" v="5"/>
        <pc:sldMkLst>
          <pc:docMk/>
          <pc:sldMk cId="2469053369" sldId="280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34" v="4"/>
        <pc:sldMkLst>
          <pc:docMk/>
          <pc:sldMk cId="507467976" sldId="281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34" v="2"/>
        <pc:sldMkLst>
          <pc:docMk/>
          <pc:sldMk cId="1033962273" sldId="282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34" v="3"/>
        <pc:sldMkLst>
          <pc:docMk/>
          <pc:sldMk cId="979907988" sldId="283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34" v="1"/>
        <pc:sldMkLst>
          <pc:docMk/>
          <pc:sldMk cId="2580686619" sldId="284"/>
        </pc:sldMkLst>
      </pc:sldChg>
      <pc:sldChg chg="del">
        <pc:chgData name="Anna Arestova" userId="S::a_arestova@fanshaweonline.ca::fdbb28ae-ad55-42c1-a7e8-62d69915ef7c" providerId="AD" clId="Web-{E4A9F6A6-5EDE-3AC8-6EE4-6AD74902A64B}" dt="2020-08-20T16:54:27.034" v="0"/>
        <pc:sldMkLst>
          <pc:docMk/>
          <pc:sldMk cId="573828452" sldId="285"/>
        </pc:sldMkLst>
      </pc:sldChg>
    </pc:docChg>
  </pc:docChgLst>
  <pc:docChgLst>
    <pc:chgData name="Anna Arestova" userId="S::a_arestova@fanshaweonline.ca::fdbb28ae-ad55-42c1-a7e8-62d69915ef7c" providerId="AD" clId="Web-{DACC5A1F-B0E3-74B5-A851-7E9C0E7F012A}"/>
    <pc:docChg chg="addSld delSld modSld sldOrd">
      <pc:chgData name="Anna Arestova" userId="S::a_arestova@fanshaweonline.ca::fdbb28ae-ad55-42c1-a7e8-62d69915ef7c" providerId="AD" clId="Web-{DACC5A1F-B0E3-74B5-A851-7E9C0E7F012A}" dt="2020-08-20T15:51:24.458" v="657" actId="1076"/>
      <pc:docMkLst>
        <pc:docMk/>
      </pc:docMkLst>
      <pc:sldChg chg="del">
        <pc:chgData name="Anna Arestova" userId="S::a_arestova@fanshaweonline.ca::fdbb28ae-ad55-42c1-a7e8-62d69915ef7c" providerId="AD" clId="Web-{DACC5A1F-B0E3-74B5-A851-7E9C0E7F012A}" dt="2020-08-20T15:34:15.779" v="525"/>
        <pc:sldMkLst>
          <pc:docMk/>
          <pc:sldMk cId="168603769" sldId="259"/>
        </pc:sldMkLst>
      </pc:sldChg>
      <pc:sldChg chg="addSp delSp modSp mod ord modClrScheme chgLayout">
        <pc:chgData name="Anna Arestova" userId="S::a_arestova@fanshaweonline.ca::fdbb28ae-ad55-42c1-a7e8-62d69915ef7c" providerId="AD" clId="Web-{DACC5A1F-B0E3-74B5-A851-7E9C0E7F012A}" dt="2020-08-20T15:46:45.474" v="592"/>
        <pc:sldMkLst>
          <pc:docMk/>
          <pc:sldMk cId="2615372737" sldId="262"/>
        </pc:sldMkLst>
        <pc:spChg chg="add del">
          <ac:chgData name="Anna Arestova" userId="S::a_arestova@fanshaweonline.ca::fdbb28ae-ad55-42c1-a7e8-62d69915ef7c" providerId="AD" clId="Web-{DACC5A1F-B0E3-74B5-A851-7E9C0E7F012A}" dt="2020-08-20T15:44:18.439" v="552"/>
          <ac:spMkLst>
            <pc:docMk/>
            <pc:sldMk cId="2615372737" sldId="262"/>
            <ac:spMk id="2" creationId="{5622941F-8E88-4A56-BF36-3D5C9CC06F85}"/>
          </ac:spMkLst>
        </pc:spChg>
        <pc:spChg chg="mod">
          <ac:chgData name="Anna Arestova" userId="S::a_arestova@fanshaweonline.ca::fdbb28ae-ad55-42c1-a7e8-62d69915ef7c" providerId="AD" clId="Web-{DACC5A1F-B0E3-74B5-A851-7E9C0E7F012A}" dt="2020-08-20T15:44:12.705" v="550" actId="1076"/>
          <ac:spMkLst>
            <pc:docMk/>
            <pc:sldMk cId="2615372737" sldId="262"/>
            <ac:spMk id="3" creationId="{22CEAB0E-3273-448A-9273-72A3E192E4D3}"/>
          </ac:spMkLst>
        </pc:spChg>
        <pc:spChg chg="mod">
          <ac:chgData name="Anna Arestova" userId="S::a_arestova@fanshaweonline.ca::fdbb28ae-ad55-42c1-a7e8-62d69915ef7c" providerId="AD" clId="Web-{DACC5A1F-B0E3-74B5-A851-7E9C0E7F012A}" dt="2020-08-20T15:43:23.970" v="538" actId="14100"/>
          <ac:spMkLst>
            <pc:docMk/>
            <pc:sldMk cId="2615372737" sldId="262"/>
            <ac:spMk id="6" creationId="{4A6C83E3-3E9E-4A41-A50C-7FAB315D2452}"/>
          </ac:spMkLst>
        </pc:spChg>
        <pc:spChg chg="del">
          <ac:chgData name="Anna Arestova" userId="S::a_arestova@fanshaweonline.ca::fdbb28ae-ad55-42c1-a7e8-62d69915ef7c" providerId="AD" clId="Web-{DACC5A1F-B0E3-74B5-A851-7E9C0E7F012A}" dt="2020-08-20T15:45:33.877" v="589"/>
          <ac:spMkLst>
            <pc:docMk/>
            <pc:sldMk cId="2615372737" sldId="262"/>
            <ac:spMk id="7" creationId="{F3BABC37-0C0E-46C0-B2D4-026686EAEE4D}"/>
          </ac:spMkLst>
        </pc:spChg>
        <pc:spChg chg="del">
          <ac:chgData name="Anna Arestova" userId="S::a_arestova@fanshaweonline.ca::fdbb28ae-ad55-42c1-a7e8-62d69915ef7c" providerId="AD" clId="Web-{DACC5A1F-B0E3-74B5-A851-7E9C0E7F012A}" dt="2020-08-20T15:45:35.252" v="590"/>
          <ac:spMkLst>
            <pc:docMk/>
            <pc:sldMk cId="2615372737" sldId="262"/>
            <ac:spMk id="8" creationId="{E7E2B303-56F9-4E62-895B-E87C7DF90E45}"/>
          </ac:spMkLst>
        </pc:spChg>
        <pc:spChg chg="mod ord">
          <ac:chgData name="Anna Arestova" userId="S::a_arestova@fanshaweonline.ca::fdbb28ae-ad55-42c1-a7e8-62d69915ef7c" providerId="AD" clId="Web-{DACC5A1F-B0E3-74B5-A851-7E9C0E7F012A}" dt="2020-08-20T15:46:45.474" v="592"/>
          <ac:spMkLst>
            <pc:docMk/>
            <pc:sldMk cId="2615372737" sldId="262"/>
            <ac:spMk id="9" creationId="{F68D5AF3-480C-4052-AE96-8D9D3F768E27}"/>
          </ac:spMkLst>
        </pc:spChg>
        <pc:spChg chg="del">
          <ac:chgData name="Anna Arestova" userId="S::a_arestova@fanshaweonline.ca::fdbb28ae-ad55-42c1-a7e8-62d69915ef7c" providerId="AD" clId="Web-{DACC5A1F-B0E3-74B5-A851-7E9C0E7F012A}" dt="2020-08-20T15:45:32.331" v="588"/>
          <ac:spMkLst>
            <pc:docMk/>
            <pc:sldMk cId="2615372737" sldId="262"/>
            <ac:spMk id="12" creationId="{F2BAEFC5-3B8C-4FE1-8B13-65B10C7D537F}"/>
          </ac:spMkLst>
        </pc:spChg>
        <pc:spChg chg="add del">
          <ac:chgData name="Anna Arestova" userId="S::a_arestova@fanshaweonline.ca::fdbb28ae-ad55-42c1-a7e8-62d69915ef7c" providerId="AD" clId="Web-{DACC5A1F-B0E3-74B5-A851-7E9C0E7F012A}" dt="2020-08-20T15:46:45.474" v="592"/>
          <ac:spMkLst>
            <pc:docMk/>
            <pc:sldMk cId="2615372737" sldId="262"/>
            <ac:spMk id="13" creationId="{1FA516F8-4F15-4CDE-BB7D-59B53562BD72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45:27.221" v="587" actId="1076"/>
          <ac:spMkLst>
            <pc:docMk/>
            <pc:sldMk cId="2615372737" sldId="262"/>
            <ac:spMk id="15" creationId="{AEC5C704-C9A5-412C-8F7C-1D8B64049FFF}"/>
          </ac:spMkLst>
        </pc:spChg>
      </pc:sldChg>
      <pc:sldChg chg="ord">
        <pc:chgData name="Anna Arestova" userId="S::a_arestova@fanshaweonline.ca::fdbb28ae-ad55-42c1-a7e8-62d69915ef7c" providerId="AD" clId="Web-{DACC5A1F-B0E3-74B5-A851-7E9C0E7F012A}" dt="2020-08-20T15:01:49.343" v="0"/>
        <pc:sldMkLst>
          <pc:docMk/>
          <pc:sldMk cId="2637437200" sldId="277"/>
        </pc:sldMkLst>
      </pc:sldChg>
      <pc:sldChg chg="addSp delSp modSp add replId">
        <pc:chgData name="Anna Arestova" userId="S::a_arestova@fanshaweonline.ca::fdbb28ae-ad55-42c1-a7e8-62d69915ef7c" providerId="AD" clId="Web-{DACC5A1F-B0E3-74B5-A851-7E9C0E7F012A}" dt="2020-08-20T15:33:39.357" v="524" actId="1076"/>
        <pc:sldMkLst>
          <pc:docMk/>
          <pc:sldMk cId="1660006673" sldId="286"/>
        </pc:sldMkLst>
        <pc:spChg chg="add del">
          <ac:chgData name="Anna Arestova" userId="S::a_arestova@fanshaweonline.ca::fdbb28ae-ad55-42c1-a7e8-62d69915ef7c" providerId="AD" clId="Web-{DACC5A1F-B0E3-74B5-A851-7E9C0E7F012A}" dt="2020-08-20T15:12:01.144" v="120"/>
          <ac:spMkLst>
            <pc:docMk/>
            <pc:sldMk cId="1660006673" sldId="286"/>
            <ac:spMk id="2" creationId="{147C0FBE-17AD-4496-860D-E85F0EFDEE69}"/>
          </ac:spMkLst>
        </pc:spChg>
        <pc:spChg chg="mod">
          <ac:chgData name="Anna Arestova" userId="S::a_arestova@fanshaweonline.ca::fdbb28ae-ad55-42c1-a7e8-62d69915ef7c" providerId="AD" clId="Web-{DACC5A1F-B0E3-74B5-A851-7E9C0E7F012A}" dt="2020-08-20T15:31:46.450" v="486" actId="1076"/>
          <ac:spMkLst>
            <pc:docMk/>
            <pc:sldMk cId="1660006673" sldId="286"/>
            <ac:spMk id="3" creationId="{4C6546AA-08D3-4E4A-A626-9095A44C5A13}"/>
          </ac:spMkLst>
        </pc:spChg>
        <pc:spChg chg="del mod">
          <ac:chgData name="Anna Arestova" userId="S::a_arestova@fanshaweonline.ca::fdbb28ae-ad55-42c1-a7e8-62d69915ef7c" providerId="AD" clId="Web-{DACC5A1F-B0E3-74B5-A851-7E9C0E7F012A}" dt="2020-08-20T15:10:09.612" v="105"/>
          <ac:spMkLst>
            <pc:docMk/>
            <pc:sldMk cId="1660006673" sldId="286"/>
            <ac:spMk id="4" creationId="{445D5022-045D-493C-9016-ADF05A271F71}"/>
          </ac:spMkLst>
        </pc:spChg>
        <pc:spChg chg="add del mod">
          <ac:chgData name="Anna Arestova" userId="S::a_arestova@fanshaweonline.ca::fdbb28ae-ad55-42c1-a7e8-62d69915ef7c" providerId="AD" clId="Web-{DACC5A1F-B0E3-74B5-A851-7E9C0E7F012A}" dt="2020-08-20T15:20:06.054" v="257" actId="1076"/>
          <ac:spMkLst>
            <pc:docMk/>
            <pc:sldMk cId="1660006673" sldId="286"/>
            <ac:spMk id="5" creationId="{F54564BE-D2F1-428C-881A-F34F3392E99F}"/>
          </ac:spMkLst>
        </pc:spChg>
        <pc:spChg chg="mod">
          <ac:chgData name="Anna Arestova" userId="S::a_arestova@fanshaweonline.ca::fdbb28ae-ad55-42c1-a7e8-62d69915ef7c" providerId="AD" clId="Web-{DACC5A1F-B0E3-74B5-A851-7E9C0E7F012A}" dt="2020-08-20T15:04:26.672" v="69" actId="14100"/>
          <ac:spMkLst>
            <pc:docMk/>
            <pc:sldMk cId="1660006673" sldId="286"/>
            <ac:spMk id="8" creationId="{720285F2-7186-4F1C-9E6D-818F67BB53AF}"/>
          </ac:spMkLst>
        </pc:spChg>
        <pc:spChg chg="del">
          <ac:chgData name="Anna Arestova" userId="S::a_arestova@fanshaweonline.ca::fdbb28ae-ad55-42c1-a7e8-62d69915ef7c" providerId="AD" clId="Web-{DACC5A1F-B0E3-74B5-A851-7E9C0E7F012A}" dt="2020-08-20T15:05:10.844" v="71"/>
          <ac:spMkLst>
            <pc:docMk/>
            <pc:sldMk cId="1660006673" sldId="286"/>
            <ac:spMk id="9" creationId="{19590F8B-B732-4409-9A58-55FCA9B575AF}"/>
          </ac:spMkLst>
        </pc:spChg>
        <pc:spChg chg="mod">
          <ac:chgData name="Anna Arestova" userId="S::a_arestova@fanshaweonline.ca::fdbb28ae-ad55-42c1-a7e8-62d69915ef7c" providerId="AD" clId="Web-{DACC5A1F-B0E3-74B5-A851-7E9C0E7F012A}" dt="2020-08-20T15:31:04.449" v="479"/>
          <ac:spMkLst>
            <pc:docMk/>
            <pc:sldMk cId="1660006673" sldId="286"/>
            <ac:spMk id="10" creationId="{45FC47B6-A343-4DCC-AB1C-DF928EF763E8}"/>
          </ac:spMkLst>
        </pc:spChg>
        <pc:spChg chg="add mod ord">
          <ac:chgData name="Anna Arestova" userId="S::a_arestova@fanshaweonline.ca::fdbb28ae-ad55-42c1-a7e8-62d69915ef7c" providerId="AD" clId="Web-{DACC5A1F-B0E3-74B5-A851-7E9C0E7F012A}" dt="2020-08-20T15:27:39.026" v="442"/>
          <ac:spMkLst>
            <pc:docMk/>
            <pc:sldMk cId="1660006673" sldId="286"/>
            <ac:spMk id="12" creationId="{27A98F41-E142-49B5-907B-9CE92E05DDAA}"/>
          </ac:spMkLst>
        </pc:spChg>
        <pc:spChg chg="del">
          <ac:chgData name="Anna Arestova" userId="S::a_arestova@fanshaweonline.ca::fdbb28ae-ad55-42c1-a7e8-62d69915ef7c" providerId="AD" clId="Web-{DACC5A1F-B0E3-74B5-A851-7E9C0E7F012A}" dt="2020-08-20T15:03:47.453" v="35"/>
          <ac:spMkLst>
            <pc:docMk/>
            <pc:sldMk cId="1660006673" sldId="286"/>
            <ac:spMk id="13" creationId="{28C87347-5368-4138-B10A-EB9EBE2C6552}"/>
          </ac:spMkLst>
        </pc:spChg>
        <pc:spChg chg="del">
          <ac:chgData name="Anna Arestova" userId="S::a_arestova@fanshaweonline.ca::fdbb28ae-ad55-42c1-a7e8-62d69915ef7c" providerId="AD" clId="Web-{DACC5A1F-B0E3-74B5-A851-7E9C0E7F012A}" dt="2020-08-20T15:07:51.189" v="77"/>
          <ac:spMkLst>
            <pc:docMk/>
            <pc:sldMk cId="1660006673" sldId="286"/>
            <ac:spMk id="14" creationId="{DAE83A4C-2A49-4D3F-BA72-AF15DA327F40}"/>
          </ac:spMkLst>
        </pc:spChg>
        <pc:spChg chg="del">
          <ac:chgData name="Anna Arestova" userId="S::a_arestova@fanshaweonline.ca::fdbb28ae-ad55-42c1-a7e8-62d69915ef7c" providerId="AD" clId="Web-{DACC5A1F-B0E3-74B5-A851-7E9C0E7F012A}" dt="2020-08-20T15:02:51.172" v="28"/>
          <ac:spMkLst>
            <pc:docMk/>
            <pc:sldMk cId="1660006673" sldId="286"/>
            <ac:spMk id="15" creationId="{9A07C136-3E7E-4671-80BE-5256DE550AAF}"/>
          </ac:spMkLst>
        </pc:spChg>
        <pc:spChg chg="del">
          <ac:chgData name="Anna Arestova" userId="S::a_arestova@fanshaweonline.ca::fdbb28ae-ad55-42c1-a7e8-62d69915ef7c" providerId="AD" clId="Web-{DACC5A1F-B0E3-74B5-A851-7E9C0E7F012A}" dt="2020-08-20T15:02:53.906" v="29"/>
          <ac:spMkLst>
            <pc:docMk/>
            <pc:sldMk cId="1660006673" sldId="286"/>
            <ac:spMk id="16" creationId="{CBE8F1AD-7DD8-400D-BA34-A06641ED6983}"/>
          </ac:spMkLst>
        </pc:spChg>
        <pc:spChg chg="mod">
          <ac:chgData name="Anna Arestova" userId="S::a_arestova@fanshaweonline.ca::fdbb28ae-ad55-42c1-a7e8-62d69915ef7c" providerId="AD" clId="Web-{DACC5A1F-B0E3-74B5-A851-7E9C0E7F012A}" dt="2020-08-20T15:20:12.038" v="258" actId="1076"/>
          <ac:spMkLst>
            <pc:docMk/>
            <pc:sldMk cId="1660006673" sldId="286"/>
            <ac:spMk id="17" creationId="{B34BF17A-AE1E-493B-BB33-5575FB3CA137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33:39.216" v="519" actId="1076"/>
          <ac:spMkLst>
            <pc:docMk/>
            <pc:sldMk cId="1660006673" sldId="286"/>
            <ac:spMk id="18" creationId="{C8490C3A-C8A3-4201-85C3-FE5B972FF41F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31:46.512" v="488" actId="1076"/>
          <ac:spMkLst>
            <pc:docMk/>
            <pc:sldMk cId="1660006673" sldId="286"/>
            <ac:spMk id="19" creationId="{4B127216-159F-4A6F-8AAA-1D12455DD4BF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32:33.091" v="518" actId="1076"/>
          <ac:spMkLst>
            <pc:docMk/>
            <pc:sldMk cId="1660006673" sldId="286"/>
            <ac:spMk id="20" creationId="{BF9C73C8-AAC0-4F31-9203-D951F9C40F5E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32:33.059" v="517" actId="1076"/>
          <ac:spMkLst>
            <pc:docMk/>
            <pc:sldMk cId="1660006673" sldId="286"/>
            <ac:spMk id="21" creationId="{D7BFB463-29BA-4ED2-8EA6-BFE7DDD9BB5D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32:33.028" v="516" actId="1076"/>
          <ac:spMkLst>
            <pc:docMk/>
            <pc:sldMk cId="1660006673" sldId="286"/>
            <ac:spMk id="22" creationId="{12DB6776-E305-4814-8763-FFF56EF16204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32:33.012" v="515" actId="1076"/>
          <ac:spMkLst>
            <pc:docMk/>
            <pc:sldMk cId="1660006673" sldId="286"/>
            <ac:spMk id="23" creationId="{A8B35203-4337-4EA9-AFC8-6BFE19486610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32:32.778" v="506" actId="1076"/>
          <ac:spMkLst>
            <pc:docMk/>
            <pc:sldMk cId="1660006673" sldId="286"/>
            <ac:spMk id="24" creationId="{10558838-81F1-40CF-8FEE-8FD3B211CBE7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30:51.480" v="478" actId="1076"/>
          <ac:spMkLst>
            <pc:docMk/>
            <pc:sldMk cId="1660006673" sldId="286"/>
            <ac:spMk id="25" creationId="{2EB5E065-D97D-406A-A126-A4FC882F8A9D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33:39.247" v="520" actId="1076"/>
          <ac:spMkLst>
            <pc:docMk/>
            <pc:sldMk cId="1660006673" sldId="286"/>
            <ac:spMk id="26" creationId="{0172C302-EF6F-4716-A5C1-80D7B540793C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33:39.263" v="521" actId="1076"/>
          <ac:spMkLst>
            <pc:docMk/>
            <pc:sldMk cId="1660006673" sldId="286"/>
            <ac:spMk id="27" creationId="{5FD84E09-4C9C-47C6-81CD-60B178E4391A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33:39.294" v="522" actId="1076"/>
          <ac:spMkLst>
            <pc:docMk/>
            <pc:sldMk cId="1660006673" sldId="286"/>
            <ac:spMk id="28" creationId="{32D59450-F209-4B1B-9C67-713F77EF4BBA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33:39.325" v="523" actId="1076"/>
          <ac:spMkLst>
            <pc:docMk/>
            <pc:sldMk cId="1660006673" sldId="286"/>
            <ac:spMk id="29" creationId="{90BBE21A-6F8D-455C-A47F-A34B880A6BA0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33:39.357" v="524" actId="1076"/>
          <ac:spMkLst>
            <pc:docMk/>
            <pc:sldMk cId="1660006673" sldId="286"/>
            <ac:spMk id="30" creationId="{86632A9F-2D0D-4B86-B438-6E809DDF7912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32:32.872" v="510" actId="1076"/>
          <ac:spMkLst>
            <pc:docMk/>
            <pc:sldMk cId="1660006673" sldId="286"/>
            <ac:spMk id="31" creationId="{0DF1AFB4-1902-46DD-9C1E-4A44F7A2F260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32:32.856" v="509" actId="1076"/>
          <ac:spMkLst>
            <pc:docMk/>
            <pc:sldMk cId="1660006673" sldId="286"/>
            <ac:spMk id="32" creationId="{C036685B-6EDE-4417-B3EC-F18EC6CFC6F2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32:32.825" v="508" actId="1076"/>
          <ac:spMkLst>
            <pc:docMk/>
            <pc:sldMk cId="1660006673" sldId="286"/>
            <ac:spMk id="33" creationId="{78F3ADDD-6687-4CB2-8015-8499E4D2ED5C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32:32.794" v="507" actId="1076"/>
          <ac:spMkLst>
            <pc:docMk/>
            <pc:sldMk cId="1660006673" sldId="286"/>
            <ac:spMk id="34" creationId="{9B3300FC-DD69-4C43-868E-5CD36226C058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32:32.716" v="504" actId="1076"/>
          <ac:spMkLst>
            <pc:docMk/>
            <pc:sldMk cId="1660006673" sldId="286"/>
            <ac:spMk id="35" creationId="{0C3FBB6E-918B-4126-8F0F-45C72EB51C9B}"/>
          </ac:spMkLst>
        </pc:spChg>
        <pc:grpChg chg="add del">
          <ac:chgData name="Anna Arestova" userId="S::a_arestova@fanshaweonline.ca::fdbb28ae-ad55-42c1-a7e8-62d69915ef7c" providerId="AD" clId="Web-{DACC5A1F-B0E3-74B5-A851-7E9C0E7F012A}" dt="2020-08-20T15:04:20.766" v="68"/>
          <ac:grpSpMkLst>
            <pc:docMk/>
            <pc:sldMk cId="1660006673" sldId="286"/>
            <ac:grpSpMk id="6" creationId="{3307462F-DD05-43FF-95E8-B777B360EC6B}"/>
          </ac:grpSpMkLst>
        </pc:grpChg>
        <pc:picChg chg="add del mod ord modCrop">
          <ac:chgData name="Anna Arestova" userId="S::a_arestova@fanshaweonline.ca::fdbb28ae-ad55-42c1-a7e8-62d69915ef7c" providerId="AD" clId="Web-{DACC5A1F-B0E3-74B5-A851-7E9C0E7F012A}" dt="2020-08-20T15:18:29.319" v="244"/>
          <ac:picMkLst>
            <pc:docMk/>
            <pc:sldMk cId="1660006673" sldId="286"/>
            <ac:picMk id="11" creationId="{81833B00-9F42-4504-9C0D-CBA63E78B708}"/>
          </ac:picMkLst>
        </pc:picChg>
      </pc:sldChg>
      <pc:sldChg chg="addSp delSp modSp new del mod setBg modClrScheme chgLayout">
        <pc:chgData name="Anna Arestova" userId="S::a_arestova@fanshaweonline.ca::fdbb28ae-ad55-42c1-a7e8-62d69915ef7c" providerId="AD" clId="Web-{DACC5A1F-B0E3-74B5-A851-7E9C0E7F012A}" dt="2020-08-20T15:48:30.785" v="601"/>
        <pc:sldMkLst>
          <pc:docMk/>
          <pc:sldMk cId="2051049783" sldId="287"/>
        </pc:sldMkLst>
        <pc:spChg chg="add del mod ord">
          <ac:chgData name="Anna Arestova" userId="S::a_arestova@fanshaweonline.ca::fdbb28ae-ad55-42c1-a7e8-62d69915ef7c" providerId="AD" clId="Web-{DACC5A1F-B0E3-74B5-A851-7E9C0E7F012A}" dt="2020-08-20T15:48:06.144" v="597"/>
          <ac:spMkLst>
            <pc:docMk/>
            <pc:sldMk cId="2051049783" sldId="287"/>
            <ac:spMk id="2" creationId="{449B710B-142D-48D7-BB7D-58FBD9CB3F01}"/>
          </ac:spMkLst>
        </pc:spChg>
        <pc:spChg chg="del">
          <ac:chgData name="Anna Arestova" userId="S::a_arestova@fanshaweonline.ca::fdbb28ae-ad55-42c1-a7e8-62d69915ef7c" providerId="AD" clId="Web-{DACC5A1F-B0E3-74B5-A851-7E9C0E7F012A}" dt="2020-08-20T15:47:56.863" v="594"/>
          <ac:spMkLst>
            <pc:docMk/>
            <pc:sldMk cId="2051049783" sldId="287"/>
            <ac:spMk id="3" creationId="{A88D0538-41DD-4CF9-9F5F-F20742B0452A}"/>
          </ac:spMkLst>
        </pc:spChg>
        <pc:spChg chg="add">
          <ac:chgData name="Anna Arestova" userId="S::a_arestova@fanshaweonline.ca::fdbb28ae-ad55-42c1-a7e8-62d69915ef7c" providerId="AD" clId="Web-{DACC5A1F-B0E3-74B5-A851-7E9C0E7F012A}" dt="2020-08-20T15:48:06.144" v="597"/>
          <ac:spMkLst>
            <pc:docMk/>
            <pc:sldMk cId="2051049783" sldId="287"/>
            <ac:spMk id="5" creationId="{B670DBD5-770C-4383-9F54-5B86E86BD5BB}"/>
          </ac:spMkLst>
        </pc:spChg>
        <pc:spChg chg="add del">
          <ac:chgData name="Anna Arestova" userId="S::a_arestova@fanshaweonline.ca::fdbb28ae-ad55-42c1-a7e8-62d69915ef7c" providerId="AD" clId="Web-{DACC5A1F-B0E3-74B5-A851-7E9C0E7F012A}" dt="2020-08-20T15:48:06.113" v="596"/>
          <ac:spMkLst>
            <pc:docMk/>
            <pc:sldMk cId="2051049783" sldId="287"/>
            <ac:spMk id="8" creationId="{42A4FC2C-047E-45A5-965D-8E1E3BF09BC6}"/>
          </ac:spMkLst>
        </pc:spChg>
        <pc:picChg chg="add del">
          <ac:chgData name="Anna Arestova" userId="S::a_arestova@fanshaweonline.ca::fdbb28ae-ad55-42c1-a7e8-62d69915ef7c" providerId="AD" clId="Web-{DACC5A1F-B0E3-74B5-A851-7E9C0E7F012A}" dt="2020-08-20T15:48:06.113" v="596"/>
          <ac:picMkLst>
            <pc:docMk/>
            <pc:sldMk cId="2051049783" sldId="287"/>
            <ac:picMk id="4" creationId="{041AAEE3-C19A-4A8D-90AE-819A1DB17909}"/>
          </ac:picMkLst>
        </pc:picChg>
        <pc:picChg chg="add del">
          <ac:chgData name="Anna Arestova" userId="S::a_arestova@fanshaweonline.ca::fdbb28ae-ad55-42c1-a7e8-62d69915ef7c" providerId="AD" clId="Web-{DACC5A1F-B0E3-74B5-A851-7E9C0E7F012A}" dt="2020-08-20T15:48:12.019" v="598"/>
          <ac:picMkLst>
            <pc:docMk/>
            <pc:sldMk cId="2051049783" sldId="287"/>
            <ac:picMk id="6" creationId="{58F2A3EB-1B52-4913-B003-3DE8A0A0D2C3}"/>
          </ac:picMkLst>
        </pc:picChg>
      </pc:sldChg>
      <pc:sldChg chg="addSp modSp new mod modClrScheme chgLayout">
        <pc:chgData name="Anna Arestova" userId="S::a_arestova@fanshaweonline.ca::fdbb28ae-ad55-42c1-a7e8-62d69915ef7c" providerId="AD" clId="Web-{DACC5A1F-B0E3-74B5-A851-7E9C0E7F012A}" dt="2020-08-20T15:51:24.458" v="657" actId="1076"/>
        <pc:sldMkLst>
          <pc:docMk/>
          <pc:sldMk cId="3742775087" sldId="288"/>
        </pc:sldMkLst>
        <pc:spChg chg="mod ord">
          <ac:chgData name="Anna Arestova" userId="S::a_arestova@fanshaweonline.ca::fdbb28ae-ad55-42c1-a7e8-62d69915ef7c" providerId="AD" clId="Web-{DACC5A1F-B0E3-74B5-A851-7E9C0E7F012A}" dt="2020-08-20T15:49:36.926" v="608" actId="1076"/>
          <ac:spMkLst>
            <pc:docMk/>
            <pc:sldMk cId="3742775087" sldId="288"/>
            <ac:spMk id="2" creationId="{086198B4-8722-445C-BD63-75643E8F1488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50:40.067" v="646"/>
          <ac:spMkLst>
            <pc:docMk/>
            <pc:sldMk cId="3742775087" sldId="288"/>
            <ac:spMk id="4" creationId="{C8F8AB4F-818F-4FC9-A177-55571C01FFF2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51:17.833" v="656" actId="1076"/>
          <ac:spMkLst>
            <pc:docMk/>
            <pc:sldMk cId="3742775087" sldId="288"/>
            <ac:spMk id="10" creationId="{E3E358A5-B247-4160-84EC-78527E0C1BFF}"/>
          </ac:spMkLst>
        </pc:spChg>
        <pc:spChg chg="add mod">
          <ac:chgData name="Anna Arestova" userId="S::a_arestova@fanshaweonline.ca::fdbb28ae-ad55-42c1-a7e8-62d69915ef7c" providerId="AD" clId="Web-{DACC5A1F-B0E3-74B5-A851-7E9C0E7F012A}" dt="2020-08-20T15:51:24.458" v="657" actId="1076"/>
          <ac:spMkLst>
            <pc:docMk/>
            <pc:sldMk cId="3742775087" sldId="288"/>
            <ac:spMk id="11" creationId="{ED6989A4-D0CE-498A-A04A-74C2B56FF516}"/>
          </ac:spMkLst>
        </pc:spChg>
        <pc:grpChg chg="add">
          <ac:chgData name="Anna Arestova" userId="S::a_arestova@fanshaweonline.ca::fdbb28ae-ad55-42c1-a7e8-62d69915ef7c" providerId="AD" clId="Web-{DACC5A1F-B0E3-74B5-A851-7E9C0E7F012A}" dt="2020-08-20T15:49:31.567" v="606"/>
          <ac:grpSpMkLst>
            <pc:docMk/>
            <pc:sldMk cId="3742775087" sldId="288"/>
            <ac:grpSpMk id="8" creationId="{92DF65B0-71D0-40DA-85B6-7D17788D2A24}"/>
          </ac:grpSpMkLst>
        </pc:grpChg>
      </pc:sldChg>
    </pc:docChg>
  </pc:docChgLst>
  <pc:docChgLst>
    <pc:chgData name="Anna Arestova" userId="S::a_arestova@fanshaweonline.ca::fdbb28ae-ad55-42c1-a7e8-62d69915ef7c" providerId="AD" clId="Web-{C233D7E6-40BE-06F0-94CC-57BA0A9DD82E}"/>
    <pc:docChg chg="modSld">
      <pc:chgData name="Anna Arestova" userId="S::a_arestova@fanshaweonline.ca::fdbb28ae-ad55-42c1-a7e8-62d69915ef7c" providerId="AD" clId="Web-{C233D7E6-40BE-06F0-94CC-57BA0A9DD82E}" dt="2020-08-20T16:24:36.049" v="3" actId="1076"/>
      <pc:docMkLst>
        <pc:docMk/>
      </pc:docMkLst>
      <pc:sldChg chg="addSp modSp">
        <pc:chgData name="Anna Arestova" userId="S::a_arestova@fanshaweonline.ca::fdbb28ae-ad55-42c1-a7e8-62d69915ef7c" providerId="AD" clId="Web-{C233D7E6-40BE-06F0-94CC-57BA0A9DD82E}" dt="2020-08-20T16:24:36.049" v="3" actId="1076"/>
        <pc:sldMkLst>
          <pc:docMk/>
          <pc:sldMk cId="1660006673" sldId="286"/>
        </pc:sldMkLst>
        <pc:spChg chg="add mod">
          <ac:chgData name="Anna Arestova" userId="S::a_arestova@fanshaweonline.ca::fdbb28ae-ad55-42c1-a7e8-62d69915ef7c" providerId="AD" clId="Web-{C233D7E6-40BE-06F0-94CC-57BA0A9DD82E}" dt="2020-08-20T16:24:36.049" v="3" actId="1076"/>
          <ac:spMkLst>
            <pc:docMk/>
            <pc:sldMk cId="1660006673" sldId="286"/>
            <ac:spMk id="2" creationId="{115CDE39-525D-4E55-858F-9152B0EBBA7F}"/>
          </ac:spMkLst>
        </pc:spChg>
      </pc:sldChg>
    </pc:docChg>
  </pc:docChgLst>
  <pc:docChgLst>
    <pc:chgData name="Anna Arestova" userId="S::a_arestova@fanshaweonline.ca::fdbb28ae-ad55-42c1-a7e8-62d69915ef7c" providerId="AD" clId="Web-{B25DCAAF-214B-4BEB-B764-0C493428D319}"/>
    <pc:docChg chg="delSld modSld">
      <pc:chgData name="Anna Arestova" userId="S::a_arestova@fanshaweonline.ca::fdbb28ae-ad55-42c1-a7e8-62d69915ef7c" providerId="AD" clId="Web-{B25DCAAF-214B-4BEB-B764-0C493428D319}" dt="2020-08-20T15:00:55.285" v="12" actId="14100"/>
      <pc:docMkLst>
        <pc:docMk/>
      </pc:docMkLst>
      <pc:sldChg chg="del">
        <pc:chgData name="Anna Arestova" userId="S::a_arestova@fanshaweonline.ca::fdbb28ae-ad55-42c1-a7e8-62d69915ef7c" providerId="AD" clId="Web-{B25DCAAF-214B-4BEB-B764-0C493428D319}" dt="2020-08-20T14:59:54.941" v="0"/>
        <pc:sldMkLst>
          <pc:docMk/>
          <pc:sldMk cId="1787796409" sldId="256"/>
        </pc:sldMkLst>
      </pc:sldChg>
      <pc:sldChg chg="del">
        <pc:chgData name="Anna Arestova" userId="S::a_arestova@fanshaweonline.ca::fdbb28ae-ad55-42c1-a7e8-62d69915ef7c" providerId="AD" clId="Web-{B25DCAAF-214B-4BEB-B764-0C493428D319}" dt="2020-08-20T15:00:00.660" v="2"/>
        <pc:sldMkLst>
          <pc:docMk/>
          <pc:sldMk cId="1574630429" sldId="257"/>
        </pc:sldMkLst>
      </pc:sldChg>
      <pc:sldChg chg="del">
        <pc:chgData name="Anna Arestova" userId="S::a_arestova@fanshaweonline.ca::fdbb28ae-ad55-42c1-a7e8-62d69915ef7c" providerId="AD" clId="Web-{B25DCAAF-214B-4BEB-B764-0C493428D319}" dt="2020-08-20T15:00:04.941" v="3"/>
        <pc:sldMkLst>
          <pc:docMk/>
          <pc:sldMk cId="811622411" sldId="258"/>
        </pc:sldMkLst>
      </pc:sldChg>
      <pc:sldChg chg="modSp">
        <pc:chgData name="Anna Arestova" userId="S::a_arestova@fanshaweonline.ca::fdbb28ae-ad55-42c1-a7e8-62d69915ef7c" providerId="AD" clId="Web-{B25DCAAF-214B-4BEB-B764-0C493428D319}" dt="2020-08-20T15:00:55.285" v="12" actId="14100"/>
        <pc:sldMkLst>
          <pc:docMk/>
          <pc:sldMk cId="168603769" sldId="259"/>
        </pc:sldMkLst>
        <pc:spChg chg="mod">
          <ac:chgData name="Anna Arestova" userId="S::a_arestova@fanshaweonline.ca::fdbb28ae-ad55-42c1-a7e8-62d69915ef7c" providerId="AD" clId="Web-{B25DCAAF-214B-4BEB-B764-0C493428D319}" dt="2020-08-20T15:00:55.285" v="12" actId="14100"/>
          <ac:spMkLst>
            <pc:docMk/>
            <pc:sldMk cId="168603769" sldId="259"/>
            <ac:spMk id="17" creationId="{B34BF17A-AE1E-493B-BB33-5575FB3CA137}"/>
          </ac:spMkLst>
        </pc:spChg>
      </pc:sldChg>
      <pc:sldChg chg="del">
        <pc:chgData name="Anna Arestova" userId="S::a_arestova@fanshaweonline.ca::fdbb28ae-ad55-42c1-a7e8-62d69915ef7c" providerId="AD" clId="Web-{B25DCAAF-214B-4BEB-B764-0C493428D319}" dt="2020-08-20T14:59:57.332" v="1"/>
        <pc:sldMkLst>
          <pc:docMk/>
          <pc:sldMk cId="2137531762" sldId="260"/>
        </pc:sldMkLst>
      </pc:sldChg>
    </pc:docChg>
  </pc:docChgLst>
  <pc:docChgLst>
    <pc:chgData name="Anna Arestova" userId="S::a_arestova@fanshaweonline.ca::fdbb28ae-ad55-42c1-a7e8-62d69915ef7c" providerId="AD" clId="Web-{289AC15B-DC13-4375-656A-405B41D643C9}"/>
    <pc:docChg chg="delSld modSld">
      <pc:chgData name="Anna Arestova" userId="S::a_arestova@fanshaweonline.ca::fdbb28ae-ad55-42c1-a7e8-62d69915ef7c" providerId="AD" clId="Web-{289AC15B-DC13-4375-656A-405B41D643C9}" dt="2020-08-20T16:11:55.317" v="98"/>
      <pc:docMkLst>
        <pc:docMk/>
      </pc:docMkLst>
      <pc:sldChg chg="del">
        <pc:chgData name="Anna Arestova" userId="S::a_arestova@fanshaweonline.ca::fdbb28ae-ad55-42c1-a7e8-62d69915ef7c" providerId="AD" clId="Web-{289AC15B-DC13-4375-656A-405B41D643C9}" dt="2020-08-20T16:04:07.332" v="63"/>
        <pc:sldMkLst>
          <pc:docMk/>
          <pc:sldMk cId="2615372737" sldId="262"/>
        </pc:sldMkLst>
      </pc:sldChg>
      <pc:sldChg chg="addSp delSp modSp">
        <pc:chgData name="Anna Arestova" userId="S::a_arestova@fanshaweonline.ca::fdbb28ae-ad55-42c1-a7e8-62d69915ef7c" providerId="AD" clId="Web-{289AC15B-DC13-4375-656A-405B41D643C9}" dt="2020-08-20T16:11:55.317" v="98"/>
        <pc:sldMkLst>
          <pc:docMk/>
          <pc:sldMk cId="1660006673" sldId="286"/>
        </pc:sldMkLst>
        <pc:spChg chg="add del">
          <ac:chgData name="Anna Arestova" userId="S::a_arestova@fanshaweonline.ca::fdbb28ae-ad55-42c1-a7e8-62d69915ef7c" providerId="AD" clId="Web-{289AC15B-DC13-4375-656A-405B41D643C9}" dt="2020-08-20T16:11:55.317" v="98"/>
          <ac:spMkLst>
            <pc:docMk/>
            <pc:sldMk cId="1660006673" sldId="286"/>
            <ac:spMk id="5" creationId="{F54564BE-D2F1-428C-881A-F34F3392E99F}"/>
          </ac:spMkLst>
        </pc:spChg>
        <pc:picChg chg="add del mod ord modCrop">
          <ac:chgData name="Anna Arestova" userId="S::a_arestova@fanshaweonline.ca::fdbb28ae-ad55-42c1-a7e8-62d69915ef7c" providerId="AD" clId="Web-{289AC15B-DC13-4375-656A-405B41D643C9}" dt="2020-08-20T16:11:55.317" v="98"/>
          <ac:picMkLst>
            <pc:docMk/>
            <pc:sldMk cId="1660006673" sldId="286"/>
            <ac:picMk id="2" creationId="{FC8BBC89-1DDF-470B-AA80-03D052DA610F}"/>
          </ac:picMkLst>
        </pc:picChg>
      </pc:sldChg>
      <pc:sldChg chg="addSp delSp modSp">
        <pc:chgData name="Anna Arestova" userId="S::a_arestova@fanshaweonline.ca::fdbb28ae-ad55-42c1-a7e8-62d69915ef7c" providerId="AD" clId="Web-{289AC15B-DC13-4375-656A-405B41D643C9}" dt="2020-08-20T16:09:13.004" v="90"/>
        <pc:sldMkLst>
          <pc:docMk/>
          <pc:sldMk cId="3742775087" sldId="288"/>
        </pc:sldMkLst>
        <pc:spChg chg="add del mod">
          <ac:chgData name="Anna Arestova" userId="S::a_arestova@fanshaweonline.ca::fdbb28ae-ad55-42c1-a7e8-62d69915ef7c" providerId="AD" clId="Web-{289AC15B-DC13-4375-656A-405B41D643C9}" dt="2020-08-20T16:09:13.004" v="90"/>
          <ac:spMkLst>
            <pc:docMk/>
            <pc:sldMk cId="3742775087" sldId="288"/>
            <ac:spMk id="2" creationId="{086198B4-8722-445C-BD63-75643E8F1488}"/>
          </ac:spMkLst>
        </pc:spChg>
        <pc:spChg chg="add mod">
          <ac:chgData name="Anna Arestova" userId="S::a_arestova@fanshaweonline.ca::fdbb28ae-ad55-42c1-a7e8-62d69915ef7c" providerId="AD" clId="Web-{289AC15B-DC13-4375-656A-405B41D643C9}" dt="2020-08-20T15:57:27.862" v="30" actId="1076"/>
          <ac:spMkLst>
            <pc:docMk/>
            <pc:sldMk cId="3742775087" sldId="288"/>
            <ac:spMk id="3" creationId="{9F88C68B-C204-4E08-BA4B-DFE63489B636}"/>
          </ac:spMkLst>
        </pc:spChg>
        <pc:spChg chg="mod">
          <ac:chgData name="Anna Arestova" userId="S::a_arestova@fanshaweonline.ca::fdbb28ae-ad55-42c1-a7e8-62d69915ef7c" providerId="AD" clId="Web-{289AC15B-DC13-4375-656A-405B41D643C9}" dt="2020-08-20T16:02:50.332" v="58" actId="1076"/>
          <ac:spMkLst>
            <pc:docMk/>
            <pc:sldMk cId="3742775087" sldId="288"/>
            <ac:spMk id="4" creationId="{C8F8AB4F-818F-4FC9-A177-55571C01FFF2}"/>
          </ac:spMkLst>
        </pc:spChg>
        <pc:spChg chg="add mod">
          <ac:chgData name="Anna Arestova" userId="S::a_arestova@fanshaweonline.ca::fdbb28ae-ad55-42c1-a7e8-62d69915ef7c" providerId="AD" clId="Web-{289AC15B-DC13-4375-656A-405B41D643C9}" dt="2020-08-20T16:03:30.785" v="61" actId="1076"/>
          <ac:spMkLst>
            <pc:docMk/>
            <pc:sldMk cId="3742775087" sldId="288"/>
            <ac:spMk id="5" creationId="{52D5A5BB-B86A-483F-833D-7DCCEBCDDB44}"/>
          </ac:spMkLst>
        </pc:spChg>
        <pc:spChg chg="add mod">
          <ac:chgData name="Anna Arestova" userId="S::a_arestova@fanshaweonline.ca::fdbb28ae-ad55-42c1-a7e8-62d69915ef7c" providerId="AD" clId="Web-{289AC15B-DC13-4375-656A-405B41D643C9}" dt="2020-08-20T16:04:41.738" v="69" actId="1076"/>
          <ac:spMkLst>
            <pc:docMk/>
            <pc:sldMk cId="3742775087" sldId="288"/>
            <ac:spMk id="9" creationId="{7BFDCA02-33A2-49F6-AA36-130DB3811369}"/>
          </ac:spMkLst>
        </pc:spChg>
        <pc:spChg chg="mod">
          <ac:chgData name="Anna Arestova" userId="S::a_arestova@fanshaweonline.ca::fdbb28ae-ad55-42c1-a7e8-62d69915ef7c" providerId="AD" clId="Web-{289AC15B-DC13-4375-656A-405B41D643C9}" dt="2020-08-20T16:02:50.347" v="59" actId="1076"/>
          <ac:spMkLst>
            <pc:docMk/>
            <pc:sldMk cId="3742775087" sldId="288"/>
            <ac:spMk id="10" creationId="{E3E358A5-B247-4160-84EC-78527E0C1BFF}"/>
          </ac:spMkLst>
        </pc:spChg>
        <pc:spChg chg="mod">
          <ac:chgData name="Anna Arestova" userId="S::a_arestova@fanshaweonline.ca::fdbb28ae-ad55-42c1-a7e8-62d69915ef7c" providerId="AD" clId="Web-{289AC15B-DC13-4375-656A-405B41D643C9}" dt="2020-08-20T16:02:50.363" v="60" actId="1076"/>
          <ac:spMkLst>
            <pc:docMk/>
            <pc:sldMk cId="3742775087" sldId="288"/>
            <ac:spMk id="11" creationId="{ED6989A4-D0CE-498A-A04A-74C2B56FF516}"/>
          </ac:spMkLst>
        </pc:spChg>
        <pc:spChg chg="add mod ord">
          <ac:chgData name="Anna Arestova" userId="S::a_arestova@fanshaweonline.ca::fdbb28ae-ad55-42c1-a7e8-62d69915ef7c" providerId="AD" clId="Web-{289AC15B-DC13-4375-656A-405B41D643C9}" dt="2020-08-20T16:08:29.801" v="83"/>
          <ac:spMkLst>
            <pc:docMk/>
            <pc:sldMk cId="3742775087" sldId="288"/>
            <ac:spMk id="14" creationId="{2732D022-1185-48F3-95D7-CAFA3DB86272}"/>
          </ac:spMkLst>
        </pc:spChg>
        <pc:spChg chg="add del">
          <ac:chgData name="Anna Arestova" userId="S::a_arestova@fanshaweonline.ca::fdbb28ae-ad55-42c1-a7e8-62d69915ef7c" providerId="AD" clId="Web-{289AC15B-DC13-4375-656A-405B41D643C9}" dt="2020-08-20T16:08:51.864" v="86"/>
          <ac:spMkLst>
            <pc:docMk/>
            <pc:sldMk cId="3742775087" sldId="288"/>
            <ac:spMk id="15" creationId="{4D6D0BE6-7E1D-4569-8DB1-08D25D3487E6}"/>
          </ac:spMkLst>
        </pc:spChg>
        <pc:picChg chg="add del mod ord modCrop">
          <ac:chgData name="Anna Arestova" userId="S::a_arestova@fanshaweonline.ca::fdbb28ae-ad55-42c1-a7e8-62d69915ef7c" providerId="AD" clId="Web-{289AC15B-DC13-4375-656A-405B41D643C9}" dt="2020-08-20T16:07:18.129" v="73"/>
          <ac:picMkLst>
            <pc:docMk/>
            <pc:sldMk cId="3742775087" sldId="288"/>
            <ac:picMk id="13" creationId="{863135FC-08C5-4658-ADDE-493EB27D3162}"/>
          </ac:picMkLst>
        </pc:picChg>
        <pc:picChg chg="add del mod ord modCrop">
          <ac:chgData name="Anna Arestova" userId="S::a_arestova@fanshaweonline.ca::fdbb28ae-ad55-42c1-a7e8-62d69915ef7c" providerId="AD" clId="Web-{289AC15B-DC13-4375-656A-405B41D643C9}" dt="2020-08-20T16:09:13.004" v="90"/>
          <ac:picMkLst>
            <pc:docMk/>
            <pc:sldMk cId="3742775087" sldId="288"/>
            <ac:picMk id="16" creationId="{5F4BD16C-FC98-4849-9443-4CFB2E9D8D4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3B1C312-6E7E-4C15-94C8-3085CF78704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75E401A-E3FE-4ECD-BBDF-6878F059CA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534907-BD95-4931-BEB8-4D32FE92EB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7548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D7F59531-029C-403A-9324-131285F9C3E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10270" y="2219678"/>
            <a:ext cx="2629467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5EBC7237-854A-41C3-BA40-EA012FFFA2E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52263" y="2219678"/>
            <a:ext cx="2629467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897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B538CF8F-4D6F-4706-9A0D-D84727BAD68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10270" y="2219678"/>
            <a:ext cx="2629467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5BC8447A-73AF-450C-9AF2-C41ECDCD60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52263" y="2219678"/>
            <a:ext cx="2629467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70870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82C08CE0-9892-46D9-8A88-5D779A6C88F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802743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CBAB35D4-8BCA-48BE-9973-25DF6962525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972879" y="2754993"/>
            <a:ext cx="2971800" cy="358140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4778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ECDA8ACD-B05C-4ACB-8FF7-7F618768893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065564" y="698082"/>
            <a:ext cx="2825750" cy="2730918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4E235171-5704-4E09-9087-D81756C9F34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891314" y="3429000"/>
            <a:ext cx="2825750" cy="2730918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1A113F57-9F8A-4AC8-AA0C-39BBC769F6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717064" y="698082"/>
            <a:ext cx="2825750" cy="2730918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84349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4652ED06-FCCF-4B6A-8075-77C2053A771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06006" y="823300"/>
            <a:ext cx="2825750" cy="5211399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60AE1DA9-3E68-4E88-B528-9EA9BE51ACA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860246" y="823300"/>
            <a:ext cx="2825750" cy="5211399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03681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515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8536880E-0767-45F6-B77D-B0415D3CF85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830180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9946AB24-7CC7-4E19-A66A-093D4D25F3A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452825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2598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50986C15-E957-48F1-A102-371131D6490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830180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CAF36304-FCD0-458D-A3D5-16FE3151684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452825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98B3BD8D-D399-45C6-8C46-9EB76CB067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7535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49275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E787997-22FB-44FB-9A53-86B3783791A7}"/>
              </a:ext>
            </a:extLst>
          </p:cNvPr>
          <p:cNvSpPr/>
          <p:nvPr userDrawn="1"/>
        </p:nvSpPr>
        <p:spPr>
          <a:xfrm>
            <a:off x="6099647" y="0"/>
            <a:ext cx="609234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6D3CAC52-9EC2-4A1D-B026-799B79398A6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82917" y="1604017"/>
            <a:ext cx="1926529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20DCDDFA-A4AF-415C-8C48-47BBA47BB9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82554" y="1604017"/>
            <a:ext cx="1926529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84995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6D7A0E52-C0D2-4A24-A002-31CBA078BFC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92072" y="1314620"/>
            <a:ext cx="3512890" cy="3489393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20988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B9BE2E69-3765-4A42-9B30-66972B231D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32735" y="1117599"/>
            <a:ext cx="1926529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12126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02C90307-AE1C-4AE9-9150-F67CD1AA6E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65953" y="3733068"/>
            <a:ext cx="2318942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00C890B3-2377-4310-AB99-CD2772CCEAC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49911" y="870856"/>
            <a:ext cx="2318942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7BA51EB7-9A36-47E6-B054-93F19637098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49911" y="3733068"/>
            <a:ext cx="2318942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12234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0ED2317B-C735-4255-905F-A9C259F2FB4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652997" y="3614056"/>
            <a:ext cx="2443003" cy="32439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574725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5206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8FFD3167-F634-4D6D-B157-D2BF629B942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563184" y="1214033"/>
            <a:ext cx="2363658" cy="4913195"/>
          </a:xfrm>
          <a:custGeom>
            <a:avLst/>
            <a:gdLst>
              <a:gd name="connsiteX0" fmla="*/ 486780 w 2920621"/>
              <a:gd name="connsiteY0" fmla="*/ 0 h 5377218"/>
              <a:gd name="connsiteX1" fmla="*/ 2433841 w 2920621"/>
              <a:gd name="connsiteY1" fmla="*/ 0 h 5377218"/>
              <a:gd name="connsiteX2" fmla="*/ 2920621 w 2920621"/>
              <a:gd name="connsiteY2" fmla="*/ 486780 h 5377218"/>
              <a:gd name="connsiteX3" fmla="*/ 2920621 w 2920621"/>
              <a:gd name="connsiteY3" fmla="*/ 4890438 h 5377218"/>
              <a:gd name="connsiteX4" fmla="*/ 2433841 w 2920621"/>
              <a:gd name="connsiteY4" fmla="*/ 5377218 h 5377218"/>
              <a:gd name="connsiteX5" fmla="*/ 486780 w 2920621"/>
              <a:gd name="connsiteY5" fmla="*/ 5377218 h 5377218"/>
              <a:gd name="connsiteX6" fmla="*/ 0 w 2920621"/>
              <a:gd name="connsiteY6" fmla="*/ 4890438 h 5377218"/>
              <a:gd name="connsiteX7" fmla="*/ 0 w 2920621"/>
              <a:gd name="connsiteY7" fmla="*/ 486780 h 5377218"/>
              <a:gd name="connsiteX8" fmla="*/ 486780 w 2920621"/>
              <a:gd name="connsiteY8" fmla="*/ 0 h 537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20621" h="5377218">
                <a:moveTo>
                  <a:pt x="486780" y="0"/>
                </a:moveTo>
                <a:lnTo>
                  <a:pt x="2433841" y="0"/>
                </a:lnTo>
                <a:cubicBezTo>
                  <a:pt x="2702682" y="0"/>
                  <a:pt x="2920621" y="217939"/>
                  <a:pt x="2920621" y="486780"/>
                </a:cubicBezTo>
                <a:lnTo>
                  <a:pt x="2920621" y="4890438"/>
                </a:lnTo>
                <a:cubicBezTo>
                  <a:pt x="2920621" y="5159279"/>
                  <a:pt x="2702682" y="5377218"/>
                  <a:pt x="2433841" y="5377218"/>
                </a:cubicBezTo>
                <a:lnTo>
                  <a:pt x="486780" y="5377218"/>
                </a:lnTo>
                <a:cubicBezTo>
                  <a:pt x="217939" y="5377218"/>
                  <a:pt x="0" y="5159279"/>
                  <a:pt x="0" y="4890438"/>
                </a:cubicBezTo>
                <a:lnTo>
                  <a:pt x="0" y="486780"/>
                </a:lnTo>
                <a:cubicBezTo>
                  <a:pt x="0" y="217939"/>
                  <a:pt x="217939" y="0"/>
                  <a:pt x="486780" y="0"/>
                </a:cubicBezTo>
                <a:close/>
              </a:path>
            </a:pathLst>
          </a:custGeom>
          <a:ln>
            <a:noFill/>
          </a:ln>
        </p:spPr>
        <p:txBody>
          <a:bodyPr wrap="square">
            <a:noAutofit/>
          </a:bodyPr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230499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130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58865430-F4D8-4AD9-90A0-11E8ECA080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55910" y="3548418"/>
            <a:ext cx="3480179" cy="2238233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9182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072FCEF4-990D-4E00-A0DD-533D10FEBE8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955312" y="817671"/>
            <a:ext cx="3512890" cy="5222658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8CD2184E-3492-4234-96E8-D73BC9EF8E5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23045" y="3407122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EF48C74F-4856-4309-A377-B7AFBE07ECE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60947" y="3407122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620214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A523F52B-C35D-4E7F-BE9A-92EA56438F7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69697" y="904341"/>
            <a:ext cx="2778973" cy="347659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5850474B-BF58-49DC-ADAE-DF378559909C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008004" y="4653407"/>
            <a:ext cx="3681331" cy="1701901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245283F-DC8F-433F-A924-E20B29EE6E1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88520" y="2544349"/>
            <a:ext cx="2430646" cy="1836582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D55A7B-6641-43EB-8F40-7520F4557AA7}"/>
              </a:ext>
            </a:extLst>
          </p:cNvPr>
          <p:cNvSpPr/>
          <p:nvPr userDrawn="1"/>
        </p:nvSpPr>
        <p:spPr>
          <a:xfrm>
            <a:off x="7218323" y="0"/>
            <a:ext cx="497366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869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CEF38CDA-D0A3-413D-8BD2-519FB38A26B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09183" y="2464711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309C9D75-1C2A-4BD5-A458-4699FF6C617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7068" y="1313746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CA58E360-F831-414C-985C-23BF4E6AC8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013297" y="4151875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F5248645-D31F-4E05-917A-26E5A4EEF6B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47712" y="476476"/>
            <a:ext cx="3195383" cy="475061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959073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62A55570-A2E7-4831-878C-3F5DD1F440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82890" y="1609242"/>
            <a:ext cx="4053385" cy="2102949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8205418A-BC1D-4D3A-BF8C-D402A2759F2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465696" y="3974911"/>
            <a:ext cx="2870579" cy="148929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84566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C91D1730-18FA-47E5-85AF-CB4B463F6A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68457" y="707571"/>
            <a:ext cx="3237996" cy="544285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F9354AC6-7835-433F-98CC-1A4D58CD051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35772" y="1284936"/>
            <a:ext cx="1940257" cy="214406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650703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BBBC3BE-F5C8-4A9C-968E-BBB274FAA539}"/>
              </a:ext>
            </a:extLst>
          </p:cNvPr>
          <p:cNvSpPr/>
          <p:nvPr userDrawn="1"/>
        </p:nvSpPr>
        <p:spPr>
          <a:xfrm>
            <a:off x="1" y="0"/>
            <a:ext cx="1219199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9466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E89C069B-B4A6-4C52-BD11-24F10FD5D1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45029" y="707571"/>
            <a:ext cx="3125693" cy="456111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A290E404-A7A3-49F8-B912-B4C74E19E3C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07772" y="2598057"/>
            <a:ext cx="2362190" cy="3552372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0486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2BAA7B-D7B3-4D2E-B7D3-48246D8B6745}"/>
              </a:ext>
            </a:extLst>
          </p:cNvPr>
          <p:cNvSpPr/>
          <p:nvPr userDrawn="1"/>
        </p:nvSpPr>
        <p:spPr>
          <a:xfrm>
            <a:off x="1" y="0"/>
            <a:ext cx="1219199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241E578D-3A4B-41A2-8F46-C07095EC9EC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084456" y="665843"/>
            <a:ext cx="1983333" cy="78644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63045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E191254B-6C61-4C2C-A008-4A33F1887E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7341" y="3429000"/>
            <a:ext cx="2348498" cy="25951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59C1AA6C-F5A9-48CD-B9AD-F2E2BAA46AC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82123" y="1493292"/>
            <a:ext cx="2348498" cy="25951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F3AF44D3-F10C-4ABC-BF01-C17F5E62C86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601556" y="833813"/>
            <a:ext cx="2348498" cy="25951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961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21CAE776-5552-4174-82B8-7213EB684D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22441" y="1146744"/>
            <a:ext cx="2674961" cy="4564511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97809691-3746-4AE7-9113-F3C0C54799A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939284" y="696367"/>
            <a:ext cx="2281449" cy="194651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528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CFA60F70-1131-4654-B998-784A879F578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01088" y="1010355"/>
            <a:ext cx="2260978" cy="2659439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368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EBB25D51-B3B4-4E9B-A77C-DD4689945E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50759" y="628219"/>
            <a:ext cx="3980666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8265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4B9D57-6D3B-49E1-98C5-4F71D2A57CB0}"/>
              </a:ext>
            </a:extLst>
          </p:cNvPr>
          <p:cNvSpPr txBox="1"/>
          <p:nvPr userDrawn="1"/>
        </p:nvSpPr>
        <p:spPr>
          <a:xfrm>
            <a:off x="11654972" y="20320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2DA27F-09D8-48AF-BD75-8A2E5668C979}" type="slidenum">
              <a:rPr lang="en-ID" sz="1200" b="1" smtClean="0">
                <a:latin typeface="Lato" panose="020F0502020204030203" pitchFamily="34" charset="0"/>
              </a:rPr>
              <a:t>‹#›</a:t>
            </a:fld>
            <a:endParaRPr lang="en-ID" sz="1200" b="1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875806-B05C-4ECE-B6F5-7568697D160E}"/>
              </a:ext>
            </a:extLst>
          </p:cNvPr>
          <p:cNvSpPr txBox="1"/>
          <p:nvPr userDrawn="1"/>
        </p:nvSpPr>
        <p:spPr>
          <a:xfrm rot="16200000">
            <a:off x="11464535" y="3290500"/>
            <a:ext cx="851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spc="600">
                <a:solidFill>
                  <a:schemeClr val="bg1">
                    <a:lumMod val="75000"/>
                  </a:schemeClr>
                </a:solidFill>
                <a:latin typeface="Lato" panose="020F0502020204030203" pitchFamily="34" charset="0"/>
              </a:rPr>
              <a:t>2019</a:t>
            </a:r>
            <a:endParaRPr lang="en-ID" sz="1200" b="1" spc="600">
              <a:solidFill>
                <a:schemeClr val="bg1">
                  <a:lumMod val="75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52A0F0-14BB-43F2-9DD4-A346DC7539DE}"/>
              </a:ext>
            </a:extLst>
          </p:cNvPr>
          <p:cNvSpPr txBox="1"/>
          <p:nvPr userDrawn="1"/>
        </p:nvSpPr>
        <p:spPr>
          <a:xfrm>
            <a:off x="250292" y="173898"/>
            <a:ext cx="539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>
                <a:latin typeface="Amble" pitchFamily="2" charset="0"/>
              </a:rPr>
              <a:t>LU</a:t>
            </a:r>
          </a:p>
          <a:p>
            <a:r>
              <a:rPr lang="en-US" sz="1200" b="1" spc="600">
                <a:latin typeface="Amble" pitchFamily="2" charset="0"/>
              </a:rPr>
              <a:t>UL</a:t>
            </a:r>
          </a:p>
        </p:txBody>
      </p:sp>
    </p:spTree>
    <p:extLst>
      <p:ext uri="{BB962C8B-B14F-4D97-AF65-F5344CB8AC3E}">
        <p14:creationId xmlns:p14="http://schemas.microsoft.com/office/powerpoint/2010/main" val="2704519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0" r:id="rId3"/>
    <p:sldLayoutId id="2147483651" r:id="rId4"/>
    <p:sldLayoutId id="2147483652" r:id="rId5"/>
    <p:sldLayoutId id="2147483654" r:id="rId6"/>
    <p:sldLayoutId id="2147483655" r:id="rId7"/>
    <p:sldLayoutId id="2147483662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3" r:id="rId15"/>
    <p:sldLayoutId id="2147483664" r:id="rId16"/>
    <p:sldLayoutId id="2147483665" r:id="rId17"/>
    <p:sldLayoutId id="2147483667" r:id="rId18"/>
    <p:sldLayoutId id="2147483666" r:id="rId19"/>
    <p:sldLayoutId id="2147483669" r:id="rId20"/>
    <p:sldLayoutId id="2147483668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6" r:id="rId27"/>
    <p:sldLayoutId id="2147483675" r:id="rId28"/>
    <p:sldLayoutId id="2147483677" r:id="rId29"/>
    <p:sldLayoutId id="2147483678" r:id="rId3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7A98F41-E142-49B5-907B-9CE92E05DDAA}"/>
              </a:ext>
            </a:extLst>
          </p:cNvPr>
          <p:cNvSpPr/>
          <p:nvPr/>
        </p:nvSpPr>
        <p:spPr>
          <a:xfrm>
            <a:off x="9530223" y="5223"/>
            <a:ext cx="2666999" cy="6857999"/>
          </a:xfrm>
          <a:prstGeom prst="rect">
            <a:avLst/>
          </a:prstGeom>
          <a:solidFill>
            <a:srgbClr val="242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6546AA-08D3-4E4A-A626-9095A44C5A13}"/>
              </a:ext>
            </a:extLst>
          </p:cNvPr>
          <p:cNvSpPr txBox="1"/>
          <p:nvPr/>
        </p:nvSpPr>
        <p:spPr>
          <a:xfrm>
            <a:off x="1085314" y="1843029"/>
            <a:ext cx="2379758" cy="307777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2000" b="1" spc="300">
                <a:solidFill>
                  <a:srgbClr val="989898"/>
                </a:solidFill>
                <a:latin typeface="Lato"/>
                <a:ea typeface="Lato Light" panose="020F0502020204030203" pitchFamily="34" charset="0"/>
                <a:cs typeface="Lato Light" panose="020F0502020204030203" pitchFamily="34" charset="0"/>
              </a:rPr>
              <a:t>Meeting</a:t>
            </a:r>
            <a:endParaRPr lang="en-US" sz="2000" b="1" spc="300">
              <a:solidFill>
                <a:srgbClr val="989898"/>
              </a:solidFill>
              <a:latin typeface="Lato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307462F-DD05-43FF-95E8-B777B360EC6B}"/>
              </a:ext>
            </a:extLst>
          </p:cNvPr>
          <p:cNvGrpSpPr/>
          <p:nvPr/>
        </p:nvGrpSpPr>
        <p:grpSpPr>
          <a:xfrm>
            <a:off x="274133" y="1979445"/>
            <a:ext cx="247184" cy="4878556"/>
            <a:chOff x="274133" y="1979445"/>
            <a:chExt cx="247184" cy="4878556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5E60BF7-8A4A-4A47-AC25-663D85A9ECBA}"/>
                </a:ext>
              </a:extLst>
            </p:cNvPr>
            <p:cNvCxnSpPr/>
            <p:nvPr/>
          </p:nvCxnSpPr>
          <p:spPr>
            <a:xfrm flipV="1">
              <a:off x="397725" y="5617030"/>
              <a:ext cx="0" cy="124097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20285F2-7186-4F1C-9E6D-818F67BB53AF}"/>
                </a:ext>
              </a:extLst>
            </p:cNvPr>
            <p:cNvSpPr txBox="1"/>
            <p:nvPr/>
          </p:nvSpPr>
          <p:spPr>
            <a:xfrm rot="16200000">
              <a:off x="-1263146" y="3516724"/>
              <a:ext cx="3321742" cy="247184"/>
            </a:xfrm>
            <a:prstGeom prst="rect">
              <a:avLst/>
            </a:prstGeom>
            <a:noFill/>
          </p:spPr>
          <p:txBody>
            <a:bodyPr wrap="square" lIns="0" tIns="0" rIns="91440" bIns="0" rtlCol="0" anchor="t">
              <a:spAutoFit/>
            </a:bodyPr>
            <a:lstStyle/>
            <a:p>
              <a:pPr>
                <a:lnSpc>
                  <a:spcPct val="150000"/>
                </a:lnSpc>
                <a:spcBef>
                  <a:spcPts val="1200"/>
                </a:spcBef>
                <a:buClr>
                  <a:srgbClr val="27AB9E"/>
                </a:buClr>
                <a:buSzPct val="150000"/>
              </a:pPr>
              <a:r>
                <a:rPr lang="en-US" sz="1200" spc="600">
                  <a:solidFill>
                    <a:schemeClr val="bg1">
                      <a:lumMod val="75000"/>
                    </a:schemeClr>
                  </a:solidFill>
                  <a:latin typeface="Lato"/>
                </a:rPr>
                <a:t>Meeting Schedule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45FC47B6-A343-4DCC-AB1C-DF928EF763E8}"/>
              </a:ext>
            </a:extLst>
          </p:cNvPr>
          <p:cNvSpPr txBox="1"/>
          <p:nvPr/>
        </p:nvSpPr>
        <p:spPr>
          <a:xfrm>
            <a:off x="1084817" y="452210"/>
            <a:ext cx="3368541" cy="861774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2800" b="1" spc="300">
                <a:solidFill>
                  <a:srgbClr val="80A2E7"/>
                </a:solidFill>
                <a:latin typeface="Amble"/>
              </a:rPr>
              <a:t>MEETING SCHEDULE</a:t>
            </a:r>
            <a:endParaRPr lang="en-US">
              <a:solidFill>
                <a:srgbClr val="80A2E7"/>
              </a:solidFill>
              <a:cs typeface="Calibri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34BF17A-AE1E-493B-BB33-5575FB3CA137}"/>
              </a:ext>
            </a:extLst>
          </p:cNvPr>
          <p:cNvSpPr txBox="1"/>
          <p:nvPr/>
        </p:nvSpPr>
        <p:spPr>
          <a:xfrm>
            <a:off x="10055927" y="452210"/>
            <a:ext cx="173597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Amble"/>
              </a:rPr>
              <a:t>LOGO HERE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8490C3A-C8A3-4201-85C3-FE5B972FF41F}"/>
              </a:ext>
            </a:extLst>
          </p:cNvPr>
          <p:cNvSpPr txBox="1"/>
          <p:nvPr/>
        </p:nvSpPr>
        <p:spPr>
          <a:xfrm>
            <a:off x="4870733" y="1843026"/>
            <a:ext cx="1052403" cy="307777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2000" b="1" spc="300">
                <a:solidFill>
                  <a:srgbClr val="989898"/>
                </a:solidFill>
                <a:latin typeface="Lato"/>
              </a:rPr>
              <a:t>Room</a:t>
            </a:r>
            <a:endParaRPr lang="en-US">
              <a:solidFill>
                <a:srgbClr val="989898"/>
              </a:solidFill>
              <a:cs typeface="Calibr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B127216-159F-4A6F-8AAA-1D12455DD4BF}"/>
              </a:ext>
            </a:extLst>
          </p:cNvPr>
          <p:cNvSpPr txBox="1"/>
          <p:nvPr/>
        </p:nvSpPr>
        <p:spPr>
          <a:xfrm>
            <a:off x="7832700" y="1843029"/>
            <a:ext cx="855759" cy="307777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2000" b="1" spc="300">
                <a:solidFill>
                  <a:srgbClr val="989898"/>
                </a:solidFill>
                <a:latin typeface="Lato"/>
              </a:rPr>
              <a:t>Time</a:t>
            </a:r>
            <a:endParaRPr lang="en-US">
              <a:solidFill>
                <a:srgbClr val="989898"/>
              </a:solidFill>
              <a:cs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F9C73C8-AAC0-4F31-9203-D951F9C40F5E}"/>
              </a:ext>
            </a:extLst>
          </p:cNvPr>
          <p:cNvSpPr txBox="1"/>
          <p:nvPr/>
        </p:nvSpPr>
        <p:spPr>
          <a:xfrm>
            <a:off x="1109894" y="2605029"/>
            <a:ext cx="2379758" cy="307777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2000" spc="300">
                <a:solidFill>
                  <a:schemeClr val="bg1"/>
                </a:solidFill>
                <a:latin typeface="Lato"/>
                <a:ea typeface="Lato Light" panose="020F0502020204030203" pitchFamily="34" charset="0"/>
                <a:cs typeface="Lato Light" panose="020F0502020204030203" pitchFamily="34" charset="0"/>
              </a:rPr>
              <a:t>Sales MTG</a:t>
            </a:r>
            <a:endParaRPr lang="en-US" sz="2000" spc="300">
              <a:solidFill>
                <a:schemeClr val="bg1"/>
              </a:solidFill>
              <a:latin typeface="Lato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7BFB463-29BA-4ED2-8EA6-BFE7DDD9BB5D}"/>
              </a:ext>
            </a:extLst>
          </p:cNvPr>
          <p:cNvSpPr txBox="1"/>
          <p:nvPr/>
        </p:nvSpPr>
        <p:spPr>
          <a:xfrm>
            <a:off x="1109895" y="4596061"/>
            <a:ext cx="2379758" cy="307777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2000" spc="300">
                <a:solidFill>
                  <a:schemeClr val="bg1"/>
                </a:solidFill>
                <a:latin typeface="Lato"/>
                <a:ea typeface="Lato Light" panose="020F0502020204030203" pitchFamily="34" charset="0"/>
                <a:cs typeface="Lato Light" panose="020F0502020204030203" pitchFamily="34" charset="0"/>
              </a:rPr>
              <a:t>Team Building</a:t>
            </a:r>
            <a:endParaRPr lang="en-US" sz="2000" spc="300">
              <a:solidFill>
                <a:schemeClr val="bg1"/>
              </a:solidFill>
              <a:latin typeface="Lato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2DB6776-E305-4814-8763-FFF56EF16204}"/>
              </a:ext>
            </a:extLst>
          </p:cNvPr>
          <p:cNvSpPr txBox="1"/>
          <p:nvPr/>
        </p:nvSpPr>
        <p:spPr>
          <a:xfrm>
            <a:off x="1109895" y="3932384"/>
            <a:ext cx="2379758" cy="307777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2000" spc="300">
                <a:solidFill>
                  <a:schemeClr val="bg1"/>
                </a:solidFill>
                <a:latin typeface="Lato"/>
                <a:ea typeface="Lato Light" panose="020F0502020204030203" pitchFamily="34" charset="0"/>
                <a:cs typeface="Lato Light" panose="020F0502020204030203" pitchFamily="34" charset="0"/>
              </a:rPr>
              <a:t>R&amp;D MTG</a:t>
            </a:r>
            <a:endParaRPr lang="en-US" sz="2000" spc="300">
              <a:solidFill>
                <a:schemeClr val="bg1"/>
              </a:solidFill>
              <a:latin typeface="Lato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8B35203-4337-4EA9-AFC8-6BFE19486610}"/>
              </a:ext>
            </a:extLst>
          </p:cNvPr>
          <p:cNvSpPr txBox="1"/>
          <p:nvPr/>
        </p:nvSpPr>
        <p:spPr>
          <a:xfrm>
            <a:off x="1109895" y="3268706"/>
            <a:ext cx="2625564" cy="307777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2000" spc="300">
                <a:solidFill>
                  <a:schemeClr val="bg1"/>
                </a:solidFill>
                <a:latin typeface="Lato"/>
                <a:ea typeface="Lato Light" panose="020F0502020204030203" pitchFamily="34" charset="0"/>
                <a:cs typeface="Lato Light" panose="020F0502020204030203" pitchFamily="34" charset="0"/>
              </a:rPr>
              <a:t>Marketing MTG</a:t>
            </a:r>
            <a:endParaRPr lang="en-US" sz="2000" spc="300">
              <a:solidFill>
                <a:schemeClr val="bg1"/>
              </a:solidFill>
              <a:latin typeface="Lato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0558838-81F1-40CF-8FEE-8FD3B211CBE7}"/>
              </a:ext>
            </a:extLst>
          </p:cNvPr>
          <p:cNvSpPr txBox="1"/>
          <p:nvPr/>
        </p:nvSpPr>
        <p:spPr>
          <a:xfrm>
            <a:off x="1109895" y="5259739"/>
            <a:ext cx="2379758" cy="307777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2000" spc="300">
                <a:solidFill>
                  <a:schemeClr val="bg1"/>
                </a:solidFill>
                <a:latin typeface="Lato"/>
              </a:rPr>
              <a:t>Happy Hour</a:t>
            </a:r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EB5E065-D97D-406A-A126-A4FC882F8A9D}"/>
              </a:ext>
            </a:extLst>
          </p:cNvPr>
          <p:cNvSpPr txBox="1"/>
          <p:nvPr/>
        </p:nvSpPr>
        <p:spPr>
          <a:xfrm>
            <a:off x="10119418" y="3406253"/>
            <a:ext cx="1608988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spc="600">
                <a:solidFill>
                  <a:schemeClr val="accent1">
                    <a:lumMod val="60000"/>
                    <a:lumOff val="40000"/>
                  </a:schemeClr>
                </a:solidFill>
                <a:latin typeface="Amble"/>
              </a:rPr>
              <a:t>09:35AM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172C302-EF6F-4716-A5C1-80D7B540793C}"/>
              </a:ext>
            </a:extLst>
          </p:cNvPr>
          <p:cNvSpPr txBox="1"/>
          <p:nvPr/>
        </p:nvSpPr>
        <p:spPr>
          <a:xfrm>
            <a:off x="4858442" y="2605028"/>
            <a:ext cx="2379758" cy="307777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2000" spc="300">
                <a:solidFill>
                  <a:schemeClr val="bg1"/>
                </a:solidFill>
                <a:latin typeface="Lato"/>
              </a:rPr>
              <a:t>#12</a:t>
            </a:r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FD84E09-4C9C-47C6-81CD-60B178E4391A}"/>
              </a:ext>
            </a:extLst>
          </p:cNvPr>
          <p:cNvSpPr txBox="1"/>
          <p:nvPr/>
        </p:nvSpPr>
        <p:spPr>
          <a:xfrm>
            <a:off x="4858443" y="4596060"/>
            <a:ext cx="2379758" cy="307777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2000" spc="300">
                <a:solidFill>
                  <a:schemeClr val="bg1"/>
                </a:solidFill>
                <a:latin typeface="Lato"/>
              </a:rPr>
              <a:t>Boardroom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2D59450-F209-4B1B-9C67-713F77EF4BBA}"/>
              </a:ext>
            </a:extLst>
          </p:cNvPr>
          <p:cNvSpPr txBox="1"/>
          <p:nvPr/>
        </p:nvSpPr>
        <p:spPr>
          <a:xfrm>
            <a:off x="4858443" y="3932383"/>
            <a:ext cx="2379758" cy="307777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2000" spc="300">
                <a:solidFill>
                  <a:schemeClr val="bg1"/>
                </a:solidFill>
                <a:latin typeface="Lato"/>
              </a:rPr>
              <a:t>#9</a:t>
            </a:r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0BBE21A-6F8D-455C-A47F-A34B880A6BA0}"/>
              </a:ext>
            </a:extLst>
          </p:cNvPr>
          <p:cNvSpPr txBox="1"/>
          <p:nvPr/>
        </p:nvSpPr>
        <p:spPr>
          <a:xfrm>
            <a:off x="4858443" y="3268705"/>
            <a:ext cx="2625564" cy="307777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2000" spc="300">
                <a:solidFill>
                  <a:schemeClr val="bg1"/>
                </a:solidFill>
                <a:latin typeface="Lato"/>
              </a:rPr>
              <a:t>#4</a:t>
            </a:r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6632A9F-2D0D-4B86-B438-6E809DDF7912}"/>
              </a:ext>
            </a:extLst>
          </p:cNvPr>
          <p:cNvSpPr txBox="1"/>
          <p:nvPr/>
        </p:nvSpPr>
        <p:spPr>
          <a:xfrm>
            <a:off x="4858443" y="5259738"/>
            <a:ext cx="2379758" cy="307777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2000" spc="300">
                <a:solidFill>
                  <a:schemeClr val="bg1"/>
                </a:solidFill>
                <a:latin typeface="Lato"/>
              </a:rPr>
              <a:t>Lobby</a:t>
            </a:r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DF1AFB4-1902-46DD-9C1E-4A44F7A2F260}"/>
              </a:ext>
            </a:extLst>
          </p:cNvPr>
          <p:cNvSpPr txBox="1"/>
          <p:nvPr/>
        </p:nvSpPr>
        <p:spPr>
          <a:xfrm>
            <a:off x="7205894" y="2605029"/>
            <a:ext cx="1433404" cy="307777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 algn="r"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2000" spc="300">
                <a:solidFill>
                  <a:schemeClr val="bg1"/>
                </a:solidFill>
                <a:latin typeface="Lato"/>
              </a:rPr>
              <a:t>8:00 AM</a:t>
            </a:r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036685B-6EDE-4417-B3EC-F18EC6CFC6F2}"/>
              </a:ext>
            </a:extLst>
          </p:cNvPr>
          <p:cNvSpPr txBox="1"/>
          <p:nvPr/>
        </p:nvSpPr>
        <p:spPr>
          <a:xfrm>
            <a:off x="7255056" y="4596061"/>
            <a:ext cx="1433404" cy="307777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 algn="r"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2000" spc="300">
                <a:solidFill>
                  <a:schemeClr val="bg1"/>
                </a:solidFill>
                <a:latin typeface="Lato"/>
              </a:rPr>
              <a:t>3:00 PM</a:t>
            </a:r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8F3ADDD-6687-4CB2-8015-8499E4D2ED5C}"/>
              </a:ext>
            </a:extLst>
          </p:cNvPr>
          <p:cNvSpPr txBox="1"/>
          <p:nvPr/>
        </p:nvSpPr>
        <p:spPr>
          <a:xfrm>
            <a:off x="7144443" y="3932384"/>
            <a:ext cx="1544017" cy="307777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 algn="r"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2000" spc="300">
                <a:solidFill>
                  <a:schemeClr val="bg1"/>
                </a:solidFill>
                <a:latin typeface="Lato"/>
              </a:rPr>
              <a:t>1:00 PM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B3300FC-DD69-4C43-868E-5CD36226C058}"/>
              </a:ext>
            </a:extLst>
          </p:cNvPr>
          <p:cNvSpPr txBox="1"/>
          <p:nvPr/>
        </p:nvSpPr>
        <p:spPr>
          <a:xfrm>
            <a:off x="7255056" y="3268706"/>
            <a:ext cx="1433403" cy="307777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 algn="r"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2000" spc="300">
                <a:solidFill>
                  <a:schemeClr val="bg1"/>
                </a:solidFill>
                <a:latin typeface="Lato"/>
              </a:rPr>
              <a:t>9:00 AM</a:t>
            </a:r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C3FBB6E-918B-4126-8F0F-45C72EB51C9B}"/>
              </a:ext>
            </a:extLst>
          </p:cNvPr>
          <p:cNvSpPr txBox="1"/>
          <p:nvPr/>
        </p:nvSpPr>
        <p:spPr>
          <a:xfrm>
            <a:off x="7255056" y="5259739"/>
            <a:ext cx="1433404" cy="307777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 algn="r"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2000" spc="300">
                <a:solidFill>
                  <a:schemeClr val="bg1"/>
                </a:solidFill>
                <a:latin typeface="Lato"/>
              </a:rPr>
              <a:t>5:00 PM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006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[WO] Original 24">
      <a:dk1>
        <a:srgbClr val="323232"/>
      </a:dk1>
      <a:lt1>
        <a:srgbClr val="F7F7F7"/>
      </a:lt1>
      <a:dk2>
        <a:srgbClr val="323232"/>
      </a:dk2>
      <a:lt2>
        <a:srgbClr val="F7F7F7"/>
      </a:lt2>
      <a:accent1>
        <a:srgbClr val="2C65D8"/>
      </a:accent1>
      <a:accent2>
        <a:srgbClr val="25AEB1"/>
      </a:accent2>
      <a:accent3>
        <a:srgbClr val="99999D"/>
      </a:accent3>
      <a:accent4>
        <a:srgbClr val="F24432"/>
      </a:accent4>
      <a:accent5>
        <a:srgbClr val="42456C"/>
      </a:accent5>
      <a:accent6>
        <a:srgbClr val="445469"/>
      </a:accent6>
      <a:hlink>
        <a:srgbClr val="F33B48"/>
      </a:hlink>
      <a:folHlink>
        <a:srgbClr val="FFC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Macintosh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Amble</vt:lpstr>
      <vt:lpstr>Arial</vt:lpstr>
      <vt:lpstr>Calibri</vt:lpstr>
      <vt:lpstr>Lato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Anna Arestova</cp:lastModifiedBy>
  <cp:revision>4</cp:revision>
  <dcterms:created xsi:type="dcterms:W3CDTF">2019-09-02T16:07:51Z</dcterms:created>
  <dcterms:modified xsi:type="dcterms:W3CDTF">2020-08-20T18:51:41Z</dcterms:modified>
</cp:coreProperties>
</file>