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5F9"/>
    <a:srgbClr val="2C65D8"/>
    <a:srgbClr val="00A1A7"/>
    <a:srgbClr val="AEE8E1"/>
    <a:srgbClr val="78E9B0"/>
    <a:srgbClr val="5FCAAA"/>
    <a:srgbClr val="6AE191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54"/>
  </p:normalViewPr>
  <p:slideViewPr>
    <p:cSldViewPr snapToGrid="0">
      <p:cViewPr varScale="1">
        <p:scale>
          <a:sx n="75" d="100"/>
          <a:sy n="75" d="100"/>
        </p:scale>
        <p:origin x="101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345BF-F83F-4795-8B8E-9ACB78F3CFC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21512-734E-424D-A364-9195D15E49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96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21512-734E-424D-A364-9195D15E49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7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B1C312-6E7E-4C15-94C8-3085CF7870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5E401A-E3FE-4ECD-BBDF-6878F059C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534907-BD95-4931-BEB8-4D32FE92EB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754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D7F59531-029C-403A-9324-131285F9C3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0270" y="2219678"/>
            <a:ext cx="2629467" cy="24186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5EBC7237-854A-41C3-BA40-EA012FFFA2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2263" y="2219678"/>
            <a:ext cx="2629467" cy="24186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897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B538CF8F-4D6F-4706-9A0D-D84727BAD6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0270" y="2219678"/>
            <a:ext cx="2629467" cy="24186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5BC8447A-73AF-450C-9AF2-C41ECDCD6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2263" y="2219678"/>
            <a:ext cx="2629467" cy="24186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087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2C08CE0-9892-46D9-8A88-5D779A6C88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80274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BAB35D4-8BCA-48BE-9973-25DF696252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2879" y="2754993"/>
            <a:ext cx="2971800" cy="35814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4778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CDA8ACD-B05C-4ACB-8FF7-7F61876889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5564" y="698082"/>
            <a:ext cx="2825750" cy="273091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E235171-5704-4E09-9087-D81756C9F3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91314" y="3429000"/>
            <a:ext cx="2825750" cy="273091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A113F57-9F8A-4AC8-AA0C-39BBC769F6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7064" y="698082"/>
            <a:ext cx="2825750" cy="273091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4349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652ED06-FCCF-4B6A-8075-77C2053A77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06006" y="823300"/>
            <a:ext cx="2825750" cy="5211399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60AE1DA9-3E68-4E88-B528-9EA9BE51AC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0246" y="823300"/>
            <a:ext cx="2825750" cy="5211399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3681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515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536880E-0767-45F6-B77D-B0415D3CF8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0180" y="2924033"/>
            <a:ext cx="2151701" cy="259307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9946AB24-7CC7-4E19-A66A-093D4D25F3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52825" y="2924033"/>
            <a:ext cx="2151701" cy="259307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2598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0986C15-E957-48F1-A102-371131D649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0180" y="2924033"/>
            <a:ext cx="2151701" cy="259307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CAF36304-FCD0-458D-A3D5-16FE315168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52825" y="2924033"/>
            <a:ext cx="2151701" cy="259307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8B3BD8D-D399-45C6-8C46-9EB76CB067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7535" y="2924033"/>
            <a:ext cx="2151701" cy="259307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9275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787997-22FB-44FB-9A53-86B3783791A7}"/>
              </a:ext>
            </a:extLst>
          </p:cNvPr>
          <p:cNvSpPr/>
          <p:nvPr userDrawn="1"/>
        </p:nvSpPr>
        <p:spPr>
          <a:xfrm>
            <a:off x="6099647" y="0"/>
            <a:ext cx="6092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6D3CAC52-9EC2-4A1D-B026-799B79398A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2917" y="1604017"/>
            <a:ext cx="1926529" cy="25581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0DCDDFA-A4AF-415C-8C48-47BBA47BB9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2554" y="1604017"/>
            <a:ext cx="1926529" cy="25581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4995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6D7A0E52-C0D2-4A24-A002-31CBA078BF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92072" y="1314620"/>
            <a:ext cx="3512890" cy="348939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09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B9BE2E69-3765-4A42-9B30-66972B231D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2735" y="1117599"/>
            <a:ext cx="1926529" cy="25581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121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02C90307-AE1C-4AE9-9150-F67CD1AA6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65953" y="3733068"/>
            <a:ext cx="2318942" cy="25581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0C890B3-2377-4310-AB99-CD2772CCEA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49911" y="870856"/>
            <a:ext cx="2318942" cy="25581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7BA51EB7-9A36-47E6-B054-93F1963709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911" y="3733068"/>
            <a:ext cx="2318942" cy="25581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2234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0ED2317B-C735-4255-905F-A9C259F2FB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2997" y="3614056"/>
            <a:ext cx="2443003" cy="32439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7472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0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FFD3167-F634-4D6D-B157-D2BF629B94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63184" y="1214033"/>
            <a:ext cx="2363658" cy="4913195"/>
          </a:xfrm>
          <a:custGeom>
            <a:avLst/>
            <a:gdLst>
              <a:gd name="connsiteX0" fmla="*/ 486780 w 2920621"/>
              <a:gd name="connsiteY0" fmla="*/ 0 h 5377218"/>
              <a:gd name="connsiteX1" fmla="*/ 2433841 w 2920621"/>
              <a:gd name="connsiteY1" fmla="*/ 0 h 5377218"/>
              <a:gd name="connsiteX2" fmla="*/ 2920621 w 2920621"/>
              <a:gd name="connsiteY2" fmla="*/ 486780 h 5377218"/>
              <a:gd name="connsiteX3" fmla="*/ 2920621 w 2920621"/>
              <a:gd name="connsiteY3" fmla="*/ 4890438 h 5377218"/>
              <a:gd name="connsiteX4" fmla="*/ 2433841 w 2920621"/>
              <a:gd name="connsiteY4" fmla="*/ 5377218 h 5377218"/>
              <a:gd name="connsiteX5" fmla="*/ 486780 w 2920621"/>
              <a:gd name="connsiteY5" fmla="*/ 5377218 h 5377218"/>
              <a:gd name="connsiteX6" fmla="*/ 0 w 2920621"/>
              <a:gd name="connsiteY6" fmla="*/ 4890438 h 5377218"/>
              <a:gd name="connsiteX7" fmla="*/ 0 w 2920621"/>
              <a:gd name="connsiteY7" fmla="*/ 486780 h 5377218"/>
              <a:gd name="connsiteX8" fmla="*/ 486780 w 2920621"/>
              <a:gd name="connsiteY8" fmla="*/ 0 h 53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0621" h="5377218">
                <a:moveTo>
                  <a:pt x="486780" y="0"/>
                </a:moveTo>
                <a:lnTo>
                  <a:pt x="2433841" y="0"/>
                </a:lnTo>
                <a:cubicBezTo>
                  <a:pt x="2702682" y="0"/>
                  <a:pt x="2920621" y="217939"/>
                  <a:pt x="2920621" y="486780"/>
                </a:cubicBezTo>
                <a:lnTo>
                  <a:pt x="2920621" y="4890438"/>
                </a:lnTo>
                <a:cubicBezTo>
                  <a:pt x="2920621" y="5159279"/>
                  <a:pt x="2702682" y="5377218"/>
                  <a:pt x="2433841" y="5377218"/>
                </a:cubicBezTo>
                <a:lnTo>
                  <a:pt x="486780" y="5377218"/>
                </a:lnTo>
                <a:cubicBezTo>
                  <a:pt x="217939" y="5377218"/>
                  <a:pt x="0" y="5159279"/>
                  <a:pt x="0" y="4890438"/>
                </a:cubicBezTo>
                <a:lnTo>
                  <a:pt x="0" y="486780"/>
                </a:lnTo>
                <a:cubicBezTo>
                  <a:pt x="0" y="217939"/>
                  <a:pt x="217939" y="0"/>
                  <a:pt x="486780" y="0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3049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13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58865430-F4D8-4AD9-90A0-11E8ECA08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5910" y="3548418"/>
            <a:ext cx="3480179" cy="223823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9182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072FCEF4-990D-4E00-A0DD-533D10FEBE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55312" y="817671"/>
            <a:ext cx="3512890" cy="522265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8CD2184E-3492-4234-96E8-D73BC9EF8E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23045" y="3407122"/>
            <a:ext cx="1983059" cy="263320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F48C74F-4856-4309-A377-B7AFBE07EC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0947" y="3407122"/>
            <a:ext cx="1983059" cy="263320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2021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A523F52B-C35D-4E7F-BE9A-92EA56438F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9697" y="904341"/>
            <a:ext cx="2778973" cy="347659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850474B-BF58-49DC-ADAE-DF378559909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08004" y="4653407"/>
            <a:ext cx="3681331" cy="17019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245283F-DC8F-433F-A924-E20B29EE6E1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88520" y="2544349"/>
            <a:ext cx="2430646" cy="1836582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D55A7B-6641-43EB-8F40-7520F4557AA7}"/>
              </a:ext>
            </a:extLst>
          </p:cNvPr>
          <p:cNvSpPr/>
          <p:nvPr userDrawn="1"/>
        </p:nvSpPr>
        <p:spPr>
          <a:xfrm>
            <a:off x="7218323" y="0"/>
            <a:ext cx="49736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6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EF38CDA-D0A3-413D-8BD2-519FB38A2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09183" y="2464711"/>
            <a:ext cx="1983059" cy="263320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309C9D75-1C2A-4BD5-A458-4699FF6C61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7068" y="1313746"/>
            <a:ext cx="1983059" cy="263320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CA58E360-F831-414C-985C-23BF4E6AC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13297" y="4151875"/>
            <a:ext cx="1983059" cy="263320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F5248645-D31F-4E05-917A-26E5A4EEF6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47712" y="476476"/>
            <a:ext cx="3195383" cy="47506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5907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62A55570-A2E7-4831-878C-3F5DD1F440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82890" y="1609242"/>
            <a:ext cx="4053385" cy="2102949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8205418A-BC1D-4D3A-BF8C-D402A2759F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65696" y="3974911"/>
            <a:ext cx="2870579" cy="148929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456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C91D1730-18FA-47E5-85AF-CB4B463F6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8457" y="707571"/>
            <a:ext cx="3237996" cy="544285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F9354AC6-7835-433F-98CC-1A4D58CD05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35772" y="1284936"/>
            <a:ext cx="1940257" cy="214406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5070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BBC3BE-F5C8-4A9C-968E-BBB274FAA539}"/>
              </a:ext>
            </a:extLst>
          </p:cNvPr>
          <p:cNvSpPr/>
          <p:nvPr userDrawn="1"/>
        </p:nvSpPr>
        <p:spPr>
          <a:xfrm>
            <a:off x="1" y="0"/>
            <a:ext cx="121919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466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89C069B-B4A6-4C52-BD11-24F10FD5D1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5029" y="707571"/>
            <a:ext cx="3125693" cy="456111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A290E404-A7A3-49F8-B912-B4C74E19E3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07772" y="2598057"/>
            <a:ext cx="2362190" cy="3552372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486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2BAA7B-D7B3-4D2E-B7D3-48246D8B6745}"/>
              </a:ext>
            </a:extLst>
          </p:cNvPr>
          <p:cNvSpPr/>
          <p:nvPr userDrawn="1"/>
        </p:nvSpPr>
        <p:spPr>
          <a:xfrm>
            <a:off x="1" y="0"/>
            <a:ext cx="121919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241E578D-3A4B-41A2-8F46-C07095EC9E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4456" y="665842"/>
            <a:ext cx="1983333" cy="552631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304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191254B-6C61-4C2C-A008-4A33F1887E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7341" y="3429000"/>
            <a:ext cx="2348498" cy="259518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59C1AA6C-F5A9-48CD-B9AD-F2E2BAA46A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2123" y="1493292"/>
            <a:ext cx="2348498" cy="259518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F3AF44D3-F10C-4ABC-BF01-C17F5E62C8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01556" y="833813"/>
            <a:ext cx="2348498" cy="259518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961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21CAE776-5552-4174-82B8-7213EB684D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2441" y="1146744"/>
            <a:ext cx="2674961" cy="456451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97809691-3746-4AE7-9113-F3C0C54799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9284" y="696367"/>
            <a:ext cx="2281449" cy="194651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289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CFA60F70-1131-4654-B998-784A879F57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01087" y="1010354"/>
            <a:ext cx="2842649" cy="26604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368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BB25D51-B3B4-4E9B-A77C-DD4689945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759" y="628219"/>
            <a:ext cx="3980666" cy="2418644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826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4B9D57-6D3B-49E1-98C5-4F71D2A57CB0}"/>
              </a:ext>
            </a:extLst>
          </p:cNvPr>
          <p:cNvSpPr txBox="1"/>
          <p:nvPr userDrawn="1"/>
        </p:nvSpPr>
        <p:spPr>
          <a:xfrm>
            <a:off x="11654972" y="203200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A2DA27F-09D8-48AF-BD75-8A2E5668C979}" type="slidenum">
              <a:rPr lang="en-ID" sz="1200" b="1" smtClean="0">
                <a:latin typeface="Lato" panose="020F0502020204030203" pitchFamily="34" charset="0"/>
              </a:rPr>
              <a:t>‹Nº›</a:t>
            </a:fld>
            <a:endParaRPr lang="en-ID" sz="1200" b="1">
              <a:latin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75806-B05C-4ECE-B6F5-7568697D160E}"/>
              </a:ext>
            </a:extLst>
          </p:cNvPr>
          <p:cNvSpPr txBox="1"/>
          <p:nvPr userDrawn="1"/>
        </p:nvSpPr>
        <p:spPr>
          <a:xfrm rot="16200000">
            <a:off x="11464535" y="3290500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pc="60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2019</a:t>
            </a:r>
            <a:endParaRPr lang="en-ID" sz="1200" b="1" spc="600">
              <a:solidFill>
                <a:schemeClr val="bg1">
                  <a:lumMod val="7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52A0F0-14BB-43F2-9DD4-A346DC7539DE}"/>
              </a:ext>
            </a:extLst>
          </p:cNvPr>
          <p:cNvSpPr txBox="1"/>
          <p:nvPr userDrawn="1"/>
        </p:nvSpPr>
        <p:spPr>
          <a:xfrm>
            <a:off x="250292" y="173898"/>
            <a:ext cx="53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>
                <a:latin typeface="Amble" pitchFamily="2" charset="0"/>
              </a:rPr>
              <a:t>LU</a:t>
            </a:r>
          </a:p>
          <a:p>
            <a:r>
              <a:rPr lang="en-US" sz="1200" b="1" spc="600">
                <a:latin typeface="Amble" pitchFamily="2" charset="0"/>
              </a:rPr>
              <a:t>UL</a:t>
            </a:r>
          </a:p>
        </p:txBody>
      </p:sp>
    </p:spTree>
    <p:extLst>
      <p:ext uri="{BB962C8B-B14F-4D97-AF65-F5344CB8AC3E}">
        <p14:creationId xmlns:p14="http://schemas.microsoft.com/office/powerpoint/2010/main" val="270451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62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3" r:id="rId15"/>
    <p:sldLayoutId id="2147483664" r:id="rId16"/>
    <p:sldLayoutId id="2147483665" r:id="rId17"/>
    <p:sldLayoutId id="2147483667" r:id="rId18"/>
    <p:sldLayoutId id="2147483666" r:id="rId19"/>
    <p:sldLayoutId id="2147483669" r:id="rId20"/>
    <p:sldLayoutId id="2147483668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6" r:id="rId27"/>
    <p:sldLayoutId id="2147483675" r:id="rId28"/>
    <p:sldLayoutId id="2147483677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6989A4-D0CE-498A-A04A-74C2B56FF516}"/>
              </a:ext>
            </a:extLst>
          </p:cNvPr>
          <p:cNvSpPr txBox="1"/>
          <p:nvPr/>
        </p:nvSpPr>
        <p:spPr>
          <a:xfrm>
            <a:off x="3126242" y="1047362"/>
            <a:ext cx="5962733" cy="738664"/>
          </a:xfrm>
          <a:prstGeom prst="rect">
            <a:avLst/>
          </a:prstGeom>
          <a:noFill/>
        </p:spPr>
        <p:txBody>
          <a:bodyPr wrap="square" lIns="0" tIns="0" rIns="91440" bIns="0" rtlCol="0" anchor="t">
            <a:spAutoFit/>
          </a:bodyPr>
          <a:lstStyle/>
          <a:p>
            <a:pPr algn="ctr">
              <a:spcBef>
                <a:spcPts val="1200"/>
              </a:spcBef>
              <a:buClr>
                <a:srgbClr val="27AB9E"/>
              </a:buClr>
              <a:buSzPct val="150000"/>
            </a:pPr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Calibri"/>
              </a:rPr>
              <a:t>MEET OUR </a:t>
            </a:r>
            <a:r>
              <a:rPr lang="en-US" sz="4800" b="1" spc="300" dirty="0">
                <a:solidFill>
                  <a:srgbClr val="80B5F9"/>
                </a:solidFill>
                <a:latin typeface="Lato"/>
                <a:cs typeface="Calibri"/>
              </a:rPr>
              <a:t>TEAM</a:t>
            </a:r>
            <a:endParaRPr lang="en-US" sz="4800" dirty="0">
              <a:solidFill>
                <a:srgbClr val="80B5F9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DCA02-33A2-49F6-AA36-130DB3811369}"/>
              </a:ext>
            </a:extLst>
          </p:cNvPr>
          <p:cNvSpPr txBox="1"/>
          <p:nvPr/>
        </p:nvSpPr>
        <p:spPr>
          <a:xfrm>
            <a:off x="9898908" y="402607"/>
            <a:ext cx="183021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b="1" spc="600" dirty="0">
                <a:solidFill>
                  <a:srgbClr val="B9B9B9"/>
                </a:solidFill>
                <a:latin typeface="Amble"/>
              </a:rPr>
              <a:t>LOGO HERE</a:t>
            </a:r>
            <a:endParaRPr lang="en-US" dirty="0">
              <a:solidFill>
                <a:srgbClr val="B9B9B9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16477DD-7BC8-45B9-B19B-67CE630DE9B7}"/>
              </a:ext>
            </a:extLst>
          </p:cNvPr>
          <p:cNvSpPr/>
          <p:nvPr/>
        </p:nvSpPr>
        <p:spPr>
          <a:xfrm>
            <a:off x="1026366" y="2589661"/>
            <a:ext cx="2332653" cy="23326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034F63B-2DE2-4244-B0F4-CDFF3281E806}"/>
              </a:ext>
            </a:extLst>
          </p:cNvPr>
          <p:cNvSpPr/>
          <p:nvPr/>
        </p:nvSpPr>
        <p:spPr>
          <a:xfrm>
            <a:off x="3644285" y="2589661"/>
            <a:ext cx="2332653" cy="23326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6187812-C8A0-467D-B5D0-22BE19E3FF31}"/>
              </a:ext>
            </a:extLst>
          </p:cNvPr>
          <p:cNvSpPr/>
          <p:nvPr/>
        </p:nvSpPr>
        <p:spPr>
          <a:xfrm>
            <a:off x="6277073" y="2589660"/>
            <a:ext cx="2332653" cy="23326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7615F6D-EAEA-47F9-AB2E-126D25287750}"/>
              </a:ext>
            </a:extLst>
          </p:cNvPr>
          <p:cNvSpPr/>
          <p:nvPr/>
        </p:nvSpPr>
        <p:spPr>
          <a:xfrm>
            <a:off x="8909862" y="2589659"/>
            <a:ext cx="2332653" cy="23326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5BE51B17-4471-47D7-BC6F-FCEFAB63D0FB}"/>
              </a:ext>
            </a:extLst>
          </p:cNvPr>
          <p:cNvSpPr/>
          <p:nvPr/>
        </p:nvSpPr>
        <p:spPr>
          <a:xfrm>
            <a:off x="1189214" y="5241157"/>
            <a:ext cx="2008319" cy="58954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Richard Williams</a:t>
            </a:r>
          </a:p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CEO</a:t>
            </a: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B966163D-3548-4E1C-9488-A4C73CF4EFD5}"/>
              </a:ext>
            </a:extLst>
          </p:cNvPr>
          <p:cNvSpPr/>
          <p:nvPr/>
        </p:nvSpPr>
        <p:spPr>
          <a:xfrm>
            <a:off x="3806452" y="5241157"/>
            <a:ext cx="2008319" cy="58954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Lauren Reeves</a:t>
            </a:r>
          </a:p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General Manager</a:t>
            </a:r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A56F59C9-EA20-4054-AD83-E0BDC45AC6E6}"/>
              </a:ext>
            </a:extLst>
          </p:cNvPr>
          <p:cNvSpPr/>
          <p:nvPr/>
        </p:nvSpPr>
        <p:spPr>
          <a:xfrm>
            <a:off x="6439239" y="5241156"/>
            <a:ext cx="2008319" cy="58954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Richard Williams</a:t>
            </a:r>
          </a:p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Product Lead</a:t>
            </a:r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6B3056F1-4142-48E4-8BB4-6387C01D5397}"/>
              </a:ext>
            </a:extLst>
          </p:cNvPr>
          <p:cNvSpPr/>
          <p:nvPr/>
        </p:nvSpPr>
        <p:spPr>
          <a:xfrm>
            <a:off x="9134523" y="5231825"/>
            <a:ext cx="2008319" cy="58954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Richard Williams</a:t>
            </a:r>
          </a:p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Product Lead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94279D3-A5D7-4308-B25E-F0855647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08" y="1393741"/>
            <a:ext cx="2790252" cy="395558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E65AC3E-6563-4B32-A754-30988DB88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40" y="1396280"/>
            <a:ext cx="2790253" cy="395558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953D04B-E16E-4BDB-96E6-A12C33E2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6" y="1393741"/>
            <a:ext cx="2790253" cy="39555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885244D-EF80-4BBF-94C1-922760234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50" y="1372124"/>
            <a:ext cx="2790253" cy="3955581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AF3EA77D-BAF3-4215-9FA0-A702ECC1789D}"/>
              </a:ext>
            </a:extLst>
          </p:cNvPr>
          <p:cNvSpPr/>
          <p:nvPr/>
        </p:nvSpPr>
        <p:spPr>
          <a:xfrm>
            <a:off x="-38801" y="537426"/>
            <a:ext cx="1830214" cy="96951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0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[WO] Original 24">
      <a:dk1>
        <a:srgbClr val="323232"/>
      </a:dk1>
      <a:lt1>
        <a:srgbClr val="F7F7F7"/>
      </a:lt1>
      <a:dk2>
        <a:srgbClr val="323232"/>
      </a:dk2>
      <a:lt2>
        <a:srgbClr val="F7F7F7"/>
      </a:lt2>
      <a:accent1>
        <a:srgbClr val="2C65D8"/>
      </a:accent1>
      <a:accent2>
        <a:srgbClr val="25AEB1"/>
      </a:accent2>
      <a:accent3>
        <a:srgbClr val="99999D"/>
      </a:accent3>
      <a:accent4>
        <a:srgbClr val="F24432"/>
      </a:accent4>
      <a:accent5>
        <a:srgbClr val="42456C"/>
      </a:accent5>
      <a:accent6>
        <a:srgbClr val="445469"/>
      </a:accent6>
      <a:hlink>
        <a:srgbClr val="F33B48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22</Words>
  <Application>Microsoft Office PowerPoint</Application>
  <PresentationFormat>Panorámica</PresentationFormat>
  <Paragraphs>12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Amble</vt:lpstr>
      <vt:lpstr>Arial</vt:lpstr>
      <vt:lpstr>Calibri</vt:lpstr>
      <vt:lpstr>Lato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Manuela Pico</cp:lastModifiedBy>
  <cp:revision>23</cp:revision>
  <dcterms:created xsi:type="dcterms:W3CDTF">2019-09-02T16:07:51Z</dcterms:created>
  <dcterms:modified xsi:type="dcterms:W3CDTF">2020-10-21T19:50:46Z</dcterms:modified>
</cp:coreProperties>
</file>