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Arimo"/>
      <p:regular r:id="rId8"/>
      <p:bold r:id="rId9"/>
      <p:italic r:id="rId10"/>
      <p:boldItalic r:id="rId11"/>
    </p:embeddedFont>
    <p:embeddedFont>
      <p:font typeface="Lato"/>
      <p:regular r:id="rId12"/>
      <p:bold r:id="rId13"/>
      <p:italic r:id="rId14"/>
      <p:boldItalic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Cabin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Poppins ExtraBold"/>
      <p:bold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wTtUtpcfLYHBFJqJtVODFCmws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regular.fntdata"/><Relationship Id="rId22" Type="http://schemas.openxmlformats.org/officeDocument/2006/relationships/font" Target="fonts/Cabin-italic.fntdata"/><Relationship Id="rId21" Type="http://schemas.openxmlformats.org/officeDocument/2006/relationships/font" Target="fonts/Cabin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Cabin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rimo-bold.fntdata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PoppinsExtraBold-bold.fntdata"/><Relationship Id="rId27" Type="http://schemas.openxmlformats.org/officeDocument/2006/relationships/font" Target="fonts/Poppins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ExtraBold-boldItalic.fntdata"/><Relationship Id="rId7" Type="http://schemas.openxmlformats.org/officeDocument/2006/relationships/slide" Target="slides/slide3.xml"/><Relationship Id="rId8" Type="http://schemas.openxmlformats.org/officeDocument/2006/relationships/font" Target="fonts/Arimo-regular.fntdata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font" Target="fonts/Arimo-boldItalic.fntdata"/><Relationship Id="rId33" Type="http://schemas.openxmlformats.org/officeDocument/2006/relationships/font" Target="fonts/OpenSans-boldItalic.fntdata"/><Relationship Id="rId10" Type="http://schemas.openxmlformats.org/officeDocument/2006/relationships/font" Target="fonts/Arimo-italic.fntdata"/><Relationship Id="rId32" Type="http://schemas.openxmlformats.org/officeDocument/2006/relationships/font" Target="fonts/OpenSans-italic.fntdata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34" Type="http://customschemas.google.com/relationships/presentationmetadata" Target="metadata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>
            <p:ph idx="2" type="pic"/>
          </p:nvPr>
        </p:nvSpPr>
        <p:spPr>
          <a:xfrm>
            <a:off x="7068457" y="707571"/>
            <a:ext cx="3237996" cy="544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8"/>
          <p:cNvSpPr/>
          <p:nvPr>
            <p:ph idx="3" type="pic"/>
          </p:nvPr>
        </p:nvSpPr>
        <p:spPr>
          <a:xfrm>
            <a:off x="4735772" y="1284936"/>
            <a:ext cx="1940257" cy="2144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>
            <p:ph idx="2" type="pic"/>
          </p:nvPr>
        </p:nvSpPr>
        <p:spPr>
          <a:xfrm>
            <a:off x="1045029" y="707571"/>
            <a:ext cx="3125693" cy="4561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9"/>
          <p:cNvSpPr/>
          <p:nvPr>
            <p:ph idx="3" type="pic"/>
          </p:nvPr>
        </p:nvSpPr>
        <p:spPr>
          <a:xfrm>
            <a:off x="3307772" y="2598057"/>
            <a:ext cx="2362190" cy="355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1" y="0"/>
            <a:ext cx="1219199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/>
          <p:nvPr>
            <p:ph idx="2" type="pic"/>
          </p:nvPr>
        </p:nvSpPr>
        <p:spPr>
          <a:xfrm>
            <a:off x="8084456" y="665842"/>
            <a:ext cx="1983333" cy="5526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>
            <p:ph idx="2" type="pic"/>
          </p:nvPr>
        </p:nvSpPr>
        <p:spPr>
          <a:xfrm>
            <a:off x="1377341" y="3429000"/>
            <a:ext cx="2348498" cy="259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/>
          <p:nvPr>
            <p:ph idx="3" type="pic"/>
          </p:nvPr>
        </p:nvSpPr>
        <p:spPr>
          <a:xfrm>
            <a:off x="4382123" y="1493292"/>
            <a:ext cx="2348498" cy="259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/>
          <p:nvPr>
            <p:ph idx="4" type="pic"/>
          </p:nvPr>
        </p:nvSpPr>
        <p:spPr>
          <a:xfrm>
            <a:off x="8601556" y="833813"/>
            <a:ext cx="2348498" cy="259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>
            <p:ph idx="2" type="pic"/>
          </p:nvPr>
        </p:nvSpPr>
        <p:spPr>
          <a:xfrm>
            <a:off x="1622441" y="1146744"/>
            <a:ext cx="2674961" cy="45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/>
          <p:nvPr>
            <p:ph idx="3" type="pic"/>
          </p:nvPr>
        </p:nvSpPr>
        <p:spPr>
          <a:xfrm>
            <a:off x="8939284" y="696367"/>
            <a:ext cx="2281449" cy="1946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>
            <p:ph idx="2" type="pic"/>
          </p:nvPr>
        </p:nvSpPr>
        <p:spPr>
          <a:xfrm>
            <a:off x="1301087" y="1010354"/>
            <a:ext cx="2842649" cy="2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>
            <p:ph idx="2" type="pic"/>
          </p:nvPr>
        </p:nvSpPr>
        <p:spPr>
          <a:xfrm>
            <a:off x="5132735" y="1117599"/>
            <a:ext cx="1926529" cy="2558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>
            <p:ph idx="2" type="pic"/>
          </p:nvPr>
        </p:nvSpPr>
        <p:spPr>
          <a:xfrm>
            <a:off x="6350759" y="628219"/>
            <a:ext cx="3980666" cy="241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/>
          <p:nvPr>
            <p:ph idx="2" type="pic"/>
          </p:nvPr>
        </p:nvSpPr>
        <p:spPr>
          <a:xfrm>
            <a:off x="1410270" y="2219678"/>
            <a:ext cx="2629467" cy="241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5"/>
          <p:cNvSpPr/>
          <p:nvPr>
            <p:ph idx="3" type="pic"/>
          </p:nvPr>
        </p:nvSpPr>
        <p:spPr>
          <a:xfrm>
            <a:off x="8152263" y="2219678"/>
            <a:ext cx="2629467" cy="241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>
            <p:ph idx="2" type="pic"/>
          </p:nvPr>
        </p:nvSpPr>
        <p:spPr>
          <a:xfrm>
            <a:off x="1410270" y="2219678"/>
            <a:ext cx="2629467" cy="241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6"/>
          <p:cNvSpPr/>
          <p:nvPr>
            <p:ph idx="3" type="pic"/>
          </p:nvPr>
        </p:nvSpPr>
        <p:spPr>
          <a:xfrm>
            <a:off x="8152263" y="2219678"/>
            <a:ext cx="2629467" cy="241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>
            <p:ph idx="2" type="pic"/>
          </p:nvPr>
        </p:nvSpPr>
        <p:spPr>
          <a:xfrm>
            <a:off x="0" y="0"/>
            <a:ext cx="12192000" cy="3802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7"/>
          <p:cNvSpPr/>
          <p:nvPr>
            <p:ph idx="3" type="pic"/>
          </p:nvPr>
        </p:nvSpPr>
        <p:spPr>
          <a:xfrm>
            <a:off x="7972879" y="2754993"/>
            <a:ext cx="2971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>
            <p:ph idx="2" type="pic"/>
          </p:nvPr>
        </p:nvSpPr>
        <p:spPr>
          <a:xfrm>
            <a:off x="2065564" y="698082"/>
            <a:ext cx="2825750" cy="2730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8"/>
          <p:cNvSpPr/>
          <p:nvPr>
            <p:ph idx="3" type="pic"/>
          </p:nvPr>
        </p:nvSpPr>
        <p:spPr>
          <a:xfrm>
            <a:off x="4891314" y="3429000"/>
            <a:ext cx="2825750" cy="2730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8"/>
          <p:cNvSpPr/>
          <p:nvPr>
            <p:ph idx="4" type="pic"/>
          </p:nvPr>
        </p:nvSpPr>
        <p:spPr>
          <a:xfrm>
            <a:off x="7717064" y="698082"/>
            <a:ext cx="2825750" cy="2730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/>
          <p:nvPr>
            <p:ph idx="2" type="pic"/>
          </p:nvPr>
        </p:nvSpPr>
        <p:spPr>
          <a:xfrm>
            <a:off x="1506006" y="823300"/>
            <a:ext cx="2825750" cy="52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9"/>
          <p:cNvSpPr/>
          <p:nvPr>
            <p:ph idx="3" type="pic"/>
          </p:nvPr>
        </p:nvSpPr>
        <p:spPr>
          <a:xfrm>
            <a:off x="7860246" y="823300"/>
            <a:ext cx="2825750" cy="52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/>
          <p:nvPr>
            <p:ph idx="2" type="pic"/>
          </p:nvPr>
        </p:nvSpPr>
        <p:spPr>
          <a:xfrm>
            <a:off x="5830180" y="2924033"/>
            <a:ext cx="2151701" cy="2593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1"/>
          <p:cNvSpPr/>
          <p:nvPr>
            <p:ph idx="3" type="pic"/>
          </p:nvPr>
        </p:nvSpPr>
        <p:spPr>
          <a:xfrm>
            <a:off x="8452825" y="2924033"/>
            <a:ext cx="2151701" cy="2593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/>
          <p:nvPr>
            <p:ph idx="2" type="pic"/>
          </p:nvPr>
        </p:nvSpPr>
        <p:spPr>
          <a:xfrm>
            <a:off x="5830180" y="2924033"/>
            <a:ext cx="2151701" cy="2593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32"/>
          <p:cNvSpPr/>
          <p:nvPr>
            <p:ph idx="3" type="pic"/>
          </p:nvPr>
        </p:nvSpPr>
        <p:spPr>
          <a:xfrm>
            <a:off x="8452825" y="2924033"/>
            <a:ext cx="2151701" cy="2593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2"/>
          <p:cNvSpPr/>
          <p:nvPr>
            <p:ph idx="4" type="pic"/>
          </p:nvPr>
        </p:nvSpPr>
        <p:spPr>
          <a:xfrm>
            <a:off x="3207535" y="2924033"/>
            <a:ext cx="2151701" cy="2593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>
            <a:off x="6099647" y="0"/>
            <a:ext cx="609234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3"/>
          <p:cNvSpPr/>
          <p:nvPr>
            <p:ph idx="2" type="pic"/>
          </p:nvPr>
        </p:nvSpPr>
        <p:spPr>
          <a:xfrm>
            <a:off x="2082917" y="1604017"/>
            <a:ext cx="1926529" cy="2558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/>
          <p:nvPr>
            <p:ph idx="3" type="pic"/>
          </p:nvPr>
        </p:nvSpPr>
        <p:spPr>
          <a:xfrm>
            <a:off x="8182554" y="1604017"/>
            <a:ext cx="1926529" cy="2558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/>
          <p:nvPr>
            <p:ph idx="2" type="pic"/>
          </p:nvPr>
        </p:nvSpPr>
        <p:spPr>
          <a:xfrm>
            <a:off x="1392072" y="1314620"/>
            <a:ext cx="3512890" cy="3489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/>
          <p:nvPr>
            <p:ph idx="2" type="pic"/>
          </p:nvPr>
        </p:nvSpPr>
        <p:spPr>
          <a:xfrm>
            <a:off x="1365953" y="3733068"/>
            <a:ext cx="2318942" cy="2558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5"/>
          <p:cNvSpPr/>
          <p:nvPr>
            <p:ph idx="3" type="pic"/>
          </p:nvPr>
        </p:nvSpPr>
        <p:spPr>
          <a:xfrm>
            <a:off x="6649911" y="870856"/>
            <a:ext cx="2318942" cy="2558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5"/>
          <p:cNvSpPr/>
          <p:nvPr>
            <p:ph idx="4" type="pic"/>
          </p:nvPr>
        </p:nvSpPr>
        <p:spPr>
          <a:xfrm>
            <a:off x="6649911" y="3733068"/>
            <a:ext cx="2318942" cy="2558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>
            <p:ph idx="2" type="pic"/>
          </p:nvPr>
        </p:nvSpPr>
        <p:spPr>
          <a:xfrm>
            <a:off x="3652997" y="3614056"/>
            <a:ext cx="2443003" cy="3243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/>
          <p:nvPr>
            <p:ph idx="2" type="pic"/>
          </p:nvPr>
        </p:nvSpPr>
        <p:spPr>
          <a:xfrm>
            <a:off x="2563184" y="1214033"/>
            <a:ext cx="2363658" cy="4913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/>
          <p:nvPr>
            <p:ph idx="2" type="pic"/>
          </p:nvPr>
        </p:nvSpPr>
        <p:spPr>
          <a:xfrm>
            <a:off x="4355910" y="3548418"/>
            <a:ext cx="3480179" cy="2238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1"/>
          <p:cNvSpPr/>
          <p:nvPr>
            <p:ph idx="2" type="pic"/>
          </p:nvPr>
        </p:nvSpPr>
        <p:spPr>
          <a:xfrm>
            <a:off x="1955312" y="817671"/>
            <a:ext cx="3512890" cy="5222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41"/>
          <p:cNvSpPr/>
          <p:nvPr>
            <p:ph idx="3" type="pic"/>
          </p:nvPr>
        </p:nvSpPr>
        <p:spPr>
          <a:xfrm>
            <a:off x="5823045" y="3407122"/>
            <a:ext cx="1983059" cy="2633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41"/>
          <p:cNvSpPr/>
          <p:nvPr>
            <p:ph idx="4" type="pic"/>
          </p:nvPr>
        </p:nvSpPr>
        <p:spPr>
          <a:xfrm>
            <a:off x="8160947" y="3407122"/>
            <a:ext cx="1983059" cy="2633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2"/>
          <p:cNvSpPr/>
          <p:nvPr>
            <p:ph idx="2" type="pic"/>
          </p:nvPr>
        </p:nvSpPr>
        <p:spPr>
          <a:xfrm>
            <a:off x="1069697" y="904341"/>
            <a:ext cx="2778973" cy="347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42"/>
          <p:cNvSpPr/>
          <p:nvPr>
            <p:ph idx="3" type="pic"/>
          </p:nvPr>
        </p:nvSpPr>
        <p:spPr>
          <a:xfrm>
            <a:off x="2008004" y="4653407"/>
            <a:ext cx="3681331" cy="1701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42"/>
          <p:cNvSpPr/>
          <p:nvPr>
            <p:ph idx="4" type="pic"/>
          </p:nvPr>
        </p:nvSpPr>
        <p:spPr>
          <a:xfrm>
            <a:off x="4188520" y="2544349"/>
            <a:ext cx="2430646" cy="1836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42"/>
          <p:cNvSpPr/>
          <p:nvPr/>
        </p:nvSpPr>
        <p:spPr>
          <a:xfrm>
            <a:off x="7218323" y="0"/>
            <a:ext cx="49736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3"/>
          <p:cNvSpPr/>
          <p:nvPr>
            <p:ph idx="2" type="pic"/>
          </p:nvPr>
        </p:nvSpPr>
        <p:spPr>
          <a:xfrm>
            <a:off x="4809183" y="2464711"/>
            <a:ext cx="1983059" cy="2633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3"/>
          <p:cNvSpPr/>
          <p:nvPr>
            <p:ph idx="3" type="pic"/>
          </p:nvPr>
        </p:nvSpPr>
        <p:spPr>
          <a:xfrm>
            <a:off x="6287068" y="1313746"/>
            <a:ext cx="1983059" cy="2633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3"/>
          <p:cNvSpPr/>
          <p:nvPr>
            <p:ph idx="4" type="pic"/>
          </p:nvPr>
        </p:nvSpPr>
        <p:spPr>
          <a:xfrm>
            <a:off x="7013297" y="4151875"/>
            <a:ext cx="1983059" cy="2633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3"/>
          <p:cNvSpPr/>
          <p:nvPr>
            <p:ph idx="5" type="pic"/>
          </p:nvPr>
        </p:nvSpPr>
        <p:spPr>
          <a:xfrm>
            <a:off x="8147712" y="476476"/>
            <a:ext cx="3195383" cy="475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"/>
          <p:cNvSpPr/>
          <p:nvPr>
            <p:ph idx="2" type="pic"/>
          </p:nvPr>
        </p:nvSpPr>
        <p:spPr>
          <a:xfrm>
            <a:off x="1282890" y="1609242"/>
            <a:ext cx="4053385" cy="2102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44"/>
          <p:cNvSpPr/>
          <p:nvPr>
            <p:ph idx="3" type="pic"/>
          </p:nvPr>
        </p:nvSpPr>
        <p:spPr>
          <a:xfrm>
            <a:off x="2465696" y="3974911"/>
            <a:ext cx="2870579" cy="1489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/>
          <p:nvPr/>
        </p:nvSpPr>
        <p:spPr>
          <a:xfrm>
            <a:off x="1" y="0"/>
            <a:ext cx="1219199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"/>
          <p:cNvSpPr txBox="1"/>
          <p:nvPr/>
        </p:nvSpPr>
        <p:spPr>
          <a:xfrm>
            <a:off x="11654972" y="203200"/>
            <a:ext cx="3738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4"/>
          <p:cNvSpPr txBox="1"/>
          <p:nvPr/>
        </p:nvSpPr>
        <p:spPr>
          <a:xfrm rot="-5400000">
            <a:off x="11464535" y="3290500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2019</a:t>
            </a:r>
            <a:endParaRPr b="1" i="0" sz="1200" u="none" cap="none" strike="noStrike">
              <a:solidFill>
                <a:srgbClr val="BFBFB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Google Shape;17;p4"/>
          <p:cNvSpPr txBox="1"/>
          <p:nvPr/>
        </p:nvSpPr>
        <p:spPr>
          <a:xfrm>
            <a:off x="250292" y="173898"/>
            <a:ext cx="5397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"/>
          <p:cNvSpPr/>
          <p:nvPr/>
        </p:nvSpPr>
        <p:spPr>
          <a:xfrm>
            <a:off x="0" y="7200"/>
            <a:ext cx="12192000" cy="6843600"/>
          </a:xfrm>
          <a:prstGeom prst="rect">
            <a:avLst/>
          </a:prstGeom>
          <a:solidFill>
            <a:srgbClr val="323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369850" y="1297200"/>
            <a:ext cx="5629800" cy="4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1" i="0" lang="en-US" sz="8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BLACK FRIDAY</a:t>
            </a:r>
            <a:endParaRPr b="1" i="0" sz="8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1" i="0" lang="en-US" sz="8600" u="none" cap="none" strike="noStrike">
                <a:solidFill>
                  <a:srgbClr val="42D67E"/>
                </a:solidFill>
                <a:latin typeface="Poppins"/>
                <a:ea typeface="Poppins"/>
                <a:cs typeface="Poppins"/>
                <a:sym typeface="Poppins"/>
              </a:rPr>
              <a:t>SALE!</a:t>
            </a:r>
            <a:endParaRPr b="0" i="0" sz="8600" u="none" cap="none" strike="noStrike">
              <a:solidFill>
                <a:srgbClr val="42D67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9590810" y="402485"/>
            <a:ext cx="21672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LOGO HERE</a:t>
            </a:r>
            <a:endParaRPr b="1" i="0" sz="1600" u="none" cap="none" strike="noStrik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"/>
          <p:cNvCxnSpPr/>
          <p:nvPr/>
        </p:nvCxnSpPr>
        <p:spPr>
          <a:xfrm>
            <a:off x="6415100" y="1557350"/>
            <a:ext cx="0" cy="3486300"/>
          </a:xfrm>
          <a:prstGeom prst="straightConnector1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3" name="Google Shape;1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62300" y="-251460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0512" y="3157575"/>
            <a:ext cx="697655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8300" y="3371887"/>
            <a:ext cx="5290576" cy="52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/>
          <p:nvPr/>
        </p:nvSpPr>
        <p:spPr>
          <a:xfrm>
            <a:off x="6889225" y="1689300"/>
            <a:ext cx="33978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UP TO</a:t>
            </a:r>
            <a:r>
              <a:rPr b="1" i="0" lang="en-US" sz="5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10000" u="none" cap="none" strike="noStrike">
                <a:solidFill>
                  <a:srgbClr val="42D67E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r>
              <a:rPr b="1" i="0" lang="en-US" sz="5100" u="none" cap="none" strike="noStrike">
                <a:solidFill>
                  <a:srgbClr val="42D67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6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OFF</a:t>
            </a:r>
            <a:endParaRPr b="0" i="0" sz="6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"/>
          <p:cNvSpPr txBox="1"/>
          <p:nvPr/>
        </p:nvSpPr>
        <p:spPr>
          <a:xfrm>
            <a:off x="4716194" y="5574275"/>
            <a:ext cx="339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2D67E"/>
                </a:solidFill>
                <a:latin typeface="Open Sans"/>
                <a:ea typeface="Open Sans"/>
                <a:cs typeface="Open Sans"/>
                <a:sym typeface="Open Sans"/>
              </a:rPr>
              <a:t>THIS WEEK ONLY!</a:t>
            </a:r>
            <a:endParaRPr b="0" i="0" sz="2100" u="none" cap="none" strike="noStrike">
              <a:solidFill>
                <a:srgbClr val="42D67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5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"/>
          <p:cNvSpPr txBox="1"/>
          <p:nvPr/>
        </p:nvSpPr>
        <p:spPr>
          <a:xfrm>
            <a:off x="692673" y="2636804"/>
            <a:ext cx="318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2D67E"/>
                </a:solidFill>
                <a:latin typeface="Cabin"/>
                <a:ea typeface="Cabin"/>
                <a:cs typeface="Cabin"/>
                <a:sym typeface="Cabin"/>
              </a:rPr>
              <a:t>UP TO 50% OFF</a:t>
            </a:r>
            <a:endParaRPr b="0" i="0" sz="1400" u="none" cap="none" strike="noStrike">
              <a:solidFill>
                <a:srgbClr val="42D67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5" name="Google Shape;195;p2"/>
          <p:cNvSpPr txBox="1"/>
          <p:nvPr/>
        </p:nvSpPr>
        <p:spPr>
          <a:xfrm>
            <a:off x="692668" y="1606322"/>
            <a:ext cx="216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LOGO HERE</a:t>
            </a:r>
            <a:endParaRPr b="0" i="0" sz="17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6" name="Google Shape;196;p2"/>
          <p:cNvSpPr txBox="1"/>
          <p:nvPr/>
        </p:nvSpPr>
        <p:spPr>
          <a:xfrm>
            <a:off x="692675" y="3298614"/>
            <a:ext cx="4021573" cy="1849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FASHION </a:t>
            </a:r>
            <a:r>
              <a:rPr b="0" i="0" lang="en-US" sz="2000" u="none" cap="none" strike="noStrike">
                <a:solidFill>
                  <a:srgbClr val="30C1D5"/>
                </a:solidFill>
                <a:latin typeface="Cabin"/>
                <a:ea typeface="Cabin"/>
                <a:cs typeface="Cabin"/>
                <a:sym typeface="Cabin"/>
              </a:rPr>
              <a:t>•</a:t>
            </a:r>
            <a:r>
              <a:rPr b="1" i="0" lang="en-US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 ELECTRONICS   FURNITURE </a:t>
            </a:r>
            <a:r>
              <a:rPr b="0" i="0" lang="en-US" sz="2000" u="none" cap="none" strike="noStrike">
                <a:solidFill>
                  <a:srgbClr val="30C1D5"/>
                </a:solidFill>
                <a:latin typeface="Cabin"/>
                <a:ea typeface="Cabin"/>
                <a:cs typeface="Cabin"/>
                <a:sym typeface="Cabin"/>
              </a:rPr>
              <a:t>•</a:t>
            </a:r>
            <a:r>
              <a:rPr b="1" i="0" lang="en-US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 OUTDOORS HOLIDAYS </a:t>
            </a:r>
            <a:r>
              <a:rPr b="0" i="0" lang="en-US" sz="2000" u="none" cap="none" strike="noStrike">
                <a:solidFill>
                  <a:srgbClr val="30C1D5"/>
                </a:solidFill>
                <a:latin typeface="Cabin"/>
                <a:ea typeface="Cabin"/>
                <a:cs typeface="Cabin"/>
                <a:sym typeface="Cabin"/>
              </a:rPr>
              <a:t>•</a:t>
            </a:r>
            <a:r>
              <a:rPr b="1" i="0" lang="en-US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 ETC.</a:t>
            </a:r>
            <a:endParaRPr b="1" i="0" sz="2000" u="none" cap="none" strike="noStrik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"/>
          <p:cNvSpPr txBox="1"/>
          <p:nvPr/>
        </p:nvSpPr>
        <p:spPr>
          <a:xfrm>
            <a:off x="290548" y="343170"/>
            <a:ext cx="4867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X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"/>
          <p:cNvSpPr txBox="1"/>
          <p:nvPr/>
        </p:nvSpPr>
        <p:spPr>
          <a:xfrm>
            <a:off x="11514189" y="222077"/>
            <a:ext cx="4867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"/>
          <p:cNvSpPr txBox="1"/>
          <p:nvPr/>
        </p:nvSpPr>
        <p:spPr>
          <a:xfrm>
            <a:off x="1071267" y="6115393"/>
            <a:ext cx="4867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8317809" y="6021939"/>
            <a:ext cx="4867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1002968" y="127898"/>
            <a:ext cx="254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2D67E"/>
                </a:solidFill>
                <a:latin typeface="Arimo"/>
                <a:ea typeface="Arimo"/>
                <a:cs typeface="Arimo"/>
                <a:sym typeface="Arimo"/>
              </a:rPr>
              <a:t>♦</a:t>
            </a:r>
            <a:endParaRPr b="0" i="0" sz="1600" u="none" cap="none" strike="noStrike">
              <a:solidFill>
                <a:srgbClr val="42D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"/>
          <p:cNvSpPr txBox="1"/>
          <p:nvPr/>
        </p:nvSpPr>
        <p:spPr>
          <a:xfrm>
            <a:off x="3705045" y="2729062"/>
            <a:ext cx="25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2D67E"/>
                </a:solidFill>
                <a:latin typeface="Arimo"/>
                <a:ea typeface="Arimo"/>
                <a:cs typeface="Arimo"/>
                <a:sym typeface="Arimo"/>
              </a:rPr>
              <a:t>♦</a:t>
            </a:r>
            <a:endParaRPr b="0" i="0" sz="1600" u="none" cap="none" strike="noStrike">
              <a:solidFill>
                <a:srgbClr val="42D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650216" y="5776839"/>
            <a:ext cx="254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2D67E"/>
                </a:solidFill>
                <a:latin typeface="Arimo"/>
                <a:ea typeface="Arimo"/>
                <a:cs typeface="Arimo"/>
                <a:sym typeface="Arimo"/>
              </a:rPr>
              <a:t>♦</a:t>
            </a:r>
            <a:endParaRPr b="0" i="0" sz="1600" u="none" cap="none" strike="noStrike">
              <a:solidFill>
                <a:srgbClr val="42D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"/>
          <p:cNvSpPr txBox="1"/>
          <p:nvPr/>
        </p:nvSpPr>
        <p:spPr>
          <a:xfrm>
            <a:off x="7862179" y="6284670"/>
            <a:ext cx="254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2D67E"/>
                </a:solidFill>
                <a:latin typeface="Arimo"/>
                <a:ea typeface="Arimo"/>
                <a:cs typeface="Arimo"/>
                <a:sym typeface="Arimo"/>
              </a:rPr>
              <a:t>♦</a:t>
            </a:r>
            <a:endParaRPr b="0" i="0" sz="1600" u="none" cap="none" strike="noStrike">
              <a:solidFill>
                <a:srgbClr val="42D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8809" y="127900"/>
            <a:ext cx="7913334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/>
          <p:nvPr/>
        </p:nvSpPr>
        <p:spPr>
          <a:xfrm>
            <a:off x="-71475" y="-117406"/>
            <a:ext cx="12277800" cy="69897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9292048" y="-1366061"/>
            <a:ext cx="3523800" cy="360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58869">
            <a:off x="5750253" y="2048451"/>
            <a:ext cx="6886414" cy="5089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"/>
          <p:cNvSpPr txBox="1"/>
          <p:nvPr/>
        </p:nvSpPr>
        <p:spPr>
          <a:xfrm rot="-1320970">
            <a:off x="7516594" y="4666600"/>
            <a:ext cx="1947085" cy="7388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SALE</a:t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3379050" y="1833113"/>
            <a:ext cx="54339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BLACK FRIDAY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873910" y="302485"/>
            <a:ext cx="216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LOGO HERE</a:t>
            </a:r>
            <a:endParaRPr b="1" i="0" sz="16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3"/>
          <p:cNvCxnSpPr/>
          <p:nvPr/>
        </p:nvCxnSpPr>
        <p:spPr>
          <a:xfrm>
            <a:off x="2186000" y="2306025"/>
            <a:ext cx="152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3"/>
          <p:cNvCxnSpPr/>
          <p:nvPr/>
        </p:nvCxnSpPr>
        <p:spPr>
          <a:xfrm>
            <a:off x="8382025" y="2306025"/>
            <a:ext cx="152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3"/>
          <p:cNvSpPr txBox="1"/>
          <p:nvPr/>
        </p:nvSpPr>
        <p:spPr>
          <a:xfrm>
            <a:off x="4402950" y="4310100"/>
            <a:ext cx="3386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WEEKEND SALE</a:t>
            </a:r>
            <a:endParaRPr b="0" i="0" sz="28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1388250" y="2561838"/>
            <a:ext cx="9415500" cy="20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Arial"/>
              <a:buNone/>
            </a:pPr>
            <a:r>
              <a:rPr b="0" i="0" lang="en-US" sz="11600" u="none" cap="none" strike="noStrike">
                <a:solidFill>
                  <a:srgbClr val="42D67E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UP TO 50%</a:t>
            </a:r>
            <a:endParaRPr b="0" i="0" sz="11600" u="none" cap="none" strike="noStrike">
              <a:solidFill>
                <a:srgbClr val="42D67E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-1257875" y="4151950"/>
            <a:ext cx="3386100" cy="3386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-756875" y="3970875"/>
            <a:ext cx="3228000" cy="3228000"/>
          </a:xfrm>
          <a:prstGeom prst="ellipse">
            <a:avLst/>
          </a:prstGeom>
          <a:noFill/>
          <a:ln cap="flat" cmpd="sng" w="38100">
            <a:solidFill>
              <a:srgbClr val="42D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8879500" y="-1524225"/>
            <a:ext cx="3523800" cy="3606300"/>
          </a:xfrm>
          <a:prstGeom prst="ellipse">
            <a:avLst/>
          </a:prstGeom>
          <a:noFill/>
          <a:ln cap="flat" cmpd="sng" w="38100">
            <a:solidFill>
              <a:srgbClr val="42D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3"/>
          <p:cNvCxnSpPr/>
          <p:nvPr/>
        </p:nvCxnSpPr>
        <p:spPr>
          <a:xfrm rot="10800000">
            <a:off x="-71475" y="471825"/>
            <a:ext cx="843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5" name="Google Shape;2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10947" y="302476"/>
            <a:ext cx="7703286" cy="770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2019-09-02T16:07:51Z</dcterms:created>
  <dc:creator>USER</dc:creator>
</cp:coreProperties>
</file>