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93F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BF19B0-1022-41BB-ADED-72DBA16F8DAF}" v="167" dt="2020-12-07T21:10:32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F708EAA-18D8-45C8-A3DA-CBCE1783EC51}"/>
              </a:ext>
            </a:extLst>
          </p:cNvPr>
          <p:cNvSpPr/>
          <p:nvPr/>
        </p:nvSpPr>
        <p:spPr>
          <a:xfrm>
            <a:off x="1731" y="-24246"/>
            <a:ext cx="12191999" cy="6918612"/>
          </a:xfrm>
          <a:prstGeom prst="rect">
            <a:avLst/>
          </a:prstGeom>
          <a:solidFill>
            <a:srgbClr val="17193F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2120042D-C1F3-4691-90EB-6685A85FA9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6758" y="-26842"/>
            <a:ext cx="12302835" cy="692034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C12192B-CB1C-4FB8-ABD0-4E70AF2D4A31}"/>
              </a:ext>
            </a:extLst>
          </p:cNvPr>
          <p:cNvSpPr txBox="1"/>
          <p:nvPr/>
        </p:nvSpPr>
        <p:spPr>
          <a:xfrm>
            <a:off x="3854161" y="1672071"/>
            <a:ext cx="4492335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Segoe UI"/>
                <a:ea typeface="Verdana"/>
                <a:cs typeface="Segoe UI"/>
              </a:rPr>
              <a:t>Happy </a:t>
            </a:r>
            <a:r>
              <a:rPr lang="en-US" sz="8000" b="1">
                <a:solidFill>
                  <a:schemeClr val="bg1"/>
                </a:solidFill>
                <a:latin typeface="Segoe UI"/>
                <a:ea typeface="Verdana"/>
                <a:cs typeface="Segoe UI"/>
              </a:rPr>
              <a:t>Holidays</a:t>
            </a:r>
            <a:endParaRPr lang="en-US" sz="8000">
              <a:solidFill>
                <a:schemeClr val="bg1"/>
              </a:solidFill>
              <a:latin typeface="Segoe UI"/>
              <a:ea typeface="Verdana"/>
              <a:cs typeface="Segoe U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1C6E56-7CD3-4E6C-8FD0-151324D61D5A}"/>
              </a:ext>
            </a:extLst>
          </p:cNvPr>
          <p:cNvSpPr txBox="1"/>
          <p:nvPr/>
        </p:nvSpPr>
        <p:spPr>
          <a:xfrm>
            <a:off x="3854160" y="4287116"/>
            <a:ext cx="4492335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ea typeface="+mn-lt"/>
                <a:cs typeface="+mn-lt"/>
              </a:rPr>
              <a:t>FROM ALL OF US!</a:t>
            </a:r>
            <a:endParaRPr lang="en-US" sz="2000" b="1">
              <a:solidFill>
                <a:schemeClr val="bg1"/>
              </a:solidFill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40CB1F-8113-48AD-949A-CDBFF35185BD}"/>
              </a:ext>
            </a:extLst>
          </p:cNvPr>
          <p:cNvSpPr txBox="1"/>
          <p:nvPr/>
        </p:nvSpPr>
        <p:spPr>
          <a:xfrm>
            <a:off x="-934317" y="425161"/>
            <a:ext cx="449233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ea typeface="+mn-lt"/>
                <a:cs typeface="+mn-lt"/>
              </a:rPr>
              <a:t>Logo Here</a:t>
            </a:r>
            <a:endParaRPr lang="en-US" sz="160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197C539-BFC8-4D69-9EF4-9ABC777426AF}"/>
              </a:ext>
            </a:extLst>
          </p:cNvPr>
          <p:cNvCxnSpPr/>
          <p:nvPr/>
        </p:nvCxnSpPr>
        <p:spPr>
          <a:xfrm flipH="1">
            <a:off x="1731" y="590549"/>
            <a:ext cx="787977" cy="0"/>
          </a:xfrm>
          <a:prstGeom prst="straightConnector1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55</cp:revision>
  <dcterms:created xsi:type="dcterms:W3CDTF">2020-12-07T19:21:23Z</dcterms:created>
  <dcterms:modified xsi:type="dcterms:W3CDTF">2020-12-07T21:12:26Z</dcterms:modified>
</cp:coreProperties>
</file>