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5143500" cx="9144000"/>
  <p:notesSz cx="6858000" cy="9144000"/>
  <p:embeddedFontLst>
    <p:embeddedFont>
      <p:font typeface="Poppins"/>
      <p:regular r:id="rId8"/>
      <p:bold r:id="rId9"/>
      <p:italic r:id="rId10"/>
      <p:boldItalic r:id="rId11"/>
    </p:embeddedFont>
    <p:embeddedFont>
      <p:font typeface="Poppins Light"/>
      <p:regular r:id="rId12"/>
      <p:bold r:id="rId13"/>
      <p:italic r:id="rId14"/>
      <p:boldItalic r:id="rId15"/>
    </p:embeddedFont>
    <p:embeddedFont>
      <p:font typeface="Poppins Medium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oppins-boldItalic.fntdata"/><Relationship Id="rId10" Type="http://schemas.openxmlformats.org/officeDocument/2006/relationships/font" Target="fonts/Poppins-italic.fntdata"/><Relationship Id="rId13" Type="http://schemas.openxmlformats.org/officeDocument/2006/relationships/font" Target="fonts/PoppinsLight-bold.fntdata"/><Relationship Id="rId12" Type="http://schemas.openxmlformats.org/officeDocument/2006/relationships/font" Target="fonts/PoppinsLight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Poppins-bold.fntdata"/><Relationship Id="rId15" Type="http://schemas.openxmlformats.org/officeDocument/2006/relationships/font" Target="fonts/PoppinsLight-boldItalic.fntdata"/><Relationship Id="rId14" Type="http://schemas.openxmlformats.org/officeDocument/2006/relationships/font" Target="fonts/PoppinsLight-italic.fntdata"/><Relationship Id="rId17" Type="http://schemas.openxmlformats.org/officeDocument/2006/relationships/font" Target="fonts/PoppinsMedium-bold.fntdata"/><Relationship Id="rId16" Type="http://schemas.openxmlformats.org/officeDocument/2006/relationships/font" Target="fonts/PoppinsMedium-regular.fntdata"/><Relationship Id="rId5" Type="http://schemas.openxmlformats.org/officeDocument/2006/relationships/slide" Target="slides/slide1.xml"/><Relationship Id="rId19" Type="http://schemas.openxmlformats.org/officeDocument/2006/relationships/font" Target="fonts/PoppinsMedium-boldItalic.fntdata"/><Relationship Id="rId6" Type="http://schemas.openxmlformats.org/officeDocument/2006/relationships/slide" Target="slides/slide2.xml"/><Relationship Id="rId18" Type="http://schemas.openxmlformats.org/officeDocument/2006/relationships/font" Target="fonts/PoppinsMedium-italic.fntdata"/><Relationship Id="rId7" Type="http://schemas.openxmlformats.org/officeDocument/2006/relationships/slide" Target="slides/slide3.xml"/><Relationship Id="rId8" Type="http://schemas.openxmlformats.org/officeDocument/2006/relationships/font" Target="fonts/Poppins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a7b894a3d2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a7b894a3d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a7b894a3d2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a7b894a3d2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7193F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0"/>
            <a:ext cx="9144000" cy="5143511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2565450" y="1238125"/>
            <a:ext cx="4013100" cy="21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Happy </a:t>
            </a:r>
            <a:endParaRPr b="1" sz="600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Holidays</a:t>
            </a:r>
            <a:endParaRPr b="1" sz="600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2534400" y="3240325"/>
            <a:ext cx="40752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FROM ALL OF US!</a:t>
            </a:r>
            <a:endParaRPr>
              <a:solidFill>
                <a:schemeClr val="lt1"/>
              </a:solidFill>
              <a:latin typeface="Poppins Medium"/>
              <a:ea typeface="Poppins Medium"/>
              <a:cs typeface="Poppins Medium"/>
              <a:sym typeface="Poppins Medium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-199775" y="274250"/>
            <a:ext cx="2294100" cy="3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Logo Here</a:t>
            </a:r>
            <a:endParaRPr sz="1000"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cxnSp>
        <p:nvCxnSpPr>
          <p:cNvPr id="58" name="Google Shape;58;p13"/>
          <p:cNvCxnSpPr/>
          <p:nvPr/>
        </p:nvCxnSpPr>
        <p:spPr>
          <a:xfrm rot="10800000">
            <a:off x="50" y="438650"/>
            <a:ext cx="523500" cy="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" y="-952500"/>
            <a:ext cx="9143998" cy="6095998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 txBox="1"/>
          <p:nvPr/>
        </p:nvSpPr>
        <p:spPr>
          <a:xfrm>
            <a:off x="853500" y="746775"/>
            <a:ext cx="4013100" cy="191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0">
                <a:solidFill>
                  <a:srgbClr val="EE526A"/>
                </a:solidFill>
                <a:latin typeface="Poppins"/>
                <a:ea typeface="Poppins"/>
                <a:cs typeface="Poppins"/>
                <a:sym typeface="Poppins"/>
              </a:rPr>
              <a:t>Happy </a:t>
            </a:r>
            <a:endParaRPr b="1" sz="6000">
              <a:solidFill>
                <a:srgbClr val="EE526A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0">
                <a:solidFill>
                  <a:srgbClr val="EE526A"/>
                </a:solidFill>
                <a:latin typeface="Poppins"/>
                <a:ea typeface="Poppins"/>
                <a:cs typeface="Poppins"/>
                <a:sym typeface="Poppins"/>
              </a:rPr>
              <a:t>Holidays</a:t>
            </a:r>
            <a:endParaRPr b="1" sz="6000">
              <a:solidFill>
                <a:srgbClr val="EE526A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899550" y="2656900"/>
            <a:ext cx="40752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144283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We will be closed Dec. 25</a:t>
            </a:r>
            <a:endParaRPr>
              <a:solidFill>
                <a:srgbClr val="144283"/>
              </a:solidFill>
              <a:latin typeface="Poppins Medium"/>
              <a:ea typeface="Poppins Medium"/>
              <a:cs typeface="Poppins Medium"/>
              <a:sym typeface="Poppins Medium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-199775" y="151425"/>
            <a:ext cx="2294100" cy="3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78C4EE"/>
                </a:solidFill>
                <a:latin typeface="Poppins Light"/>
                <a:ea typeface="Poppins Light"/>
                <a:cs typeface="Poppins Light"/>
                <a:sym typeface="Poppins Light"/>
              </a:rPr>
              <a:t>Logo Here</a:t>
            </a:r>
            <a:endParaRPr sz="1000">
              <a:solidFill>
                <a:srgbClr val="78C4EE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cxnSp>
        <p:nvCxnSpPr>
          <p:cNvPr id="67" name="Google Shape;67;p14"/>
          <p:cNvCxnSpPr/>
          <p:nvPr/>
        </p:nvCxnSpPr>
        <p:spPr>
          <a:xfrm rot="10800000">
            <a:off x="50" y="315825"/>
            <a:ext cx="523500" cy="0"/>
          </a:xfrm>
          <a:prstGeom prst="straightConnector1">
            <a:avLst/>
          </a:prstGeom>
          <a:noFill/>
          <a:ln cap="flat" cmpd="sng" w="9525">
            <a:solidFill>
              <a:srgbClr val="78C4EE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7F7F7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/>
          <p:nvPr/>
        </p:nvSpPr>
        <p:spPr>
          <a:xfrm>
            <a:off x="658575" y="847825"/>
            <a:ext cx="4237500" cy="4257300"/>
          </a:xfrm>
          <a:prstGeom prst="ellipse">
            <a:avLst/>
          </a:prstGeom>
          <a:solidFill>
            <a:srgbClr val="E7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8625" y="1482487"/>
            <a:ext cx="5031349" cy="3661024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2974475" y="616400"/>
            <a:ext cx="5920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200">
                <a:solidFill>
                  <a:srgbClr val="17193F"/>
                </a:solidFill>
                <a:latin typeface="Poppins"/>
                <a:ea typeface="Poppins"/>
                <a:cs typeface="Poppins"/>
                <a:sym typeface="Poppins"/>
              </a:rPr>
              <a:t>Happy Holidays!</a:t>
            </a:r>
            <a:endParaRPr b="1" sz="5200">
              <a:solidFill>
                <a:srgbClr val="17193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5645900" y="2478900"/>
            <a:ext cx="2505900" cy="9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23232"/>
                </a:solidFill>
                <a:latin typeface="Poppins"/>
                <a:ea typeface="Poppins"/>
                <a:cs typeface="Poppins"/>
                <a:sym typeface="Poppins"/>
              </a:rPr>
              <a:t>Our Holiday Hours are: </a:t>
            </a:r>
            <a:endParaRPr b="1">
              <a:solidFill>
                <a:srgbClr val="323232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23232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10AM to 5PM </a:t>
            </a:r>
            <a:endParaRPr>
              <a:solidFill>
                <a:srgbClr val="323232"/>
              </a:solidFill>
              <a:latin typeface="Poppins Medium"/>
              <a:ea typeface="Poppins Medium"/>
              <a:cs typeface="Poppins Medium"/>
              <a:sym typeface="Poppins Medium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23232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Monday-Saturday</a:t>
            </a:r>
            <a:endParaRPr>
              <a:solidFill>
                <a:srgbClr val="323232"/>
              </a:solidFill>
              <a:latin typeface="Poppins Medium"/>
              <a:ea typeface="Poppins Medium"/>
              <a:cs typeface="Poppins Medium"/>
              <a:sym typeface="Poppins Medium"/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5579600" y="4192775"/>
            <a:ext cx="955800" cy="3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Poppins Light"/>
                <a:ea typeface="Poppins Light"/>
                <a:cs typeface="Poppins Light"/>
                <a:sym typeface="Poppins Light"/>
              </a:rPr>
              <a:t>Logo Here</a:t>
            </a:r>
            <a:endParaRPr sz="1000">
              <a:solidFill>
                <a:schemeClr val="dk2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