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Poppins Light"/>
      <p:regular r:id="rId7"/>
      <p:bold r:id="rId8"/>
      <p:italic r:id="rId9"/>
      <p:boldItalic r:id="rId10"/>
    </p:embeddedFont>
    <p:embeddedFont>
      <p:font typeface="Poppins Medium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Medium-regular.fntdata"/><Relationship Id="rId10" Type="http://schemas.openxmlformats.org/officeDocument/2006/relationships/font" Target="fonts/PoppinsLight-boldItalic.fntdata"/><Relationship Id="rId13" Type="http://schemas.openxmlformats.org/officeDocument/2006/relationships/font" Target="fonts/PoppinsMedium-italic.fntdata"/><Relationship Id="rId12" Type="http://schemas.openxmlformats.org/officeDocument/2006/relationships/font" Target="fonts/PoppinsMedium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Light-italic.fntdata"/><Relationship Id="rId14" Type="http://schemas.openxmlformats.org/officeDocument/2006/relationships/font" Target="fonts/PoppinsMedium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oppinsLight-regular.fntdata"/><Relationship Id="rId8" Type="http://schemas.openxmlformats.org/officeDocument/2006/relationships/font" Target="fonts/PoppinsLigh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a69b8777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a69b8777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7200" y="-21300"/>
            <a:ext cx="9151200" cy="5186100"/>
          </a:xfrm>
          <a:prstGeom prst="rect">
            <a:avLst/>
          </a:prstGeom>
          <a:solidFill>
            <a:srgbClr val="DD192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2215800" y="2882925"/>
            <a:ext cx="4712400" cy="3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EMERGENCY ALERT WARNING</a:t>
            </a:r>
            <a:endParaRPr sz="2300">
              <a:solidFill>
                <a:schemeClr val="lt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200" y="-28400"/>
            <a:ext cx="9151200" cy="76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600" y="4380900"/>
            <a:ext cx="9151200" cy="76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82800" y="1018950"/>
            <a:ext cx="2178376" cy="217837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1750650" y="3298125"/>
            <a:ext cx="5642700" cy="5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FEDC40"/>
                </a:solidFill>
                <a:latin typeface="Poppins Light"/>
                <a:ea typeface="Poppins Light"/>
                <a:cs typeface="Poppins Light"/>
                <a:sym typeface="Poppins Light"/>
              </a:rPr>
              <a:t>Evacuate the building immediately</a:t>
            </a:r>
            <a:endParaRPr sz="2100">
              <a:solidFill>
                <a:srgbClr val="FEDC4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