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ontserrat"/>
      <p:regular r:id="rId7"/>
      <p:bold r:id="rId8"/>
      <p:italic r:id="rId9"/>
      <p:boldItalic r:id="rId10"/>
    </p:embeddedFont>
    <p:embeddedFont>
      <p:font typeface="Poppins"/>
      <p:regular r:id="rId11"/>
      <p:bold r:id="rId12"/>
      <p:italic r:id="rId13"/>
      <p:boldItalic r:id="rId14"/>
    </p:embeddedFont>
    <p:embeddedFont>
      <p:font typeface="Poppins Light"/>
      <p:regular r:id="rId15"/>
      <p:bold r:id="rId16"/>
      <p:italic r:id="rId17"/>
      <p:boldItalic r:id="rId18"/>
    </p:embeddedFont>
    <p:embeddedFont>
      <p:font typeface="Poppins Medium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oppinsMedium-bold.fntdata"/><Relationship Id="rId11" Type="http://schemas.openxmlformats.org/officeDocument/2006/relationships/font" Target="fonts/Poppins-regular.fntdata"/><Relationship Id="rId22" Type="http://schemas.openxmlformats.org/officeDocument/2006/relationships/font" Target="fonts/PoppinsMedium-boldItalic.fntdata"/><Relationship Id="rId10" Type="http://schemas.openxmlformats.org/officeDocument/2006/relationships/font" Target="fonts/Montserrat-boldItalic.fntdata"/><Relationship Id="rId21" Type="http://schemas.openxmlformats.org/officeDocument/2006/relationships/font" Target="fonts/PoppinsMedium-italic.fntdata"/><Relationship Id="rId13" Type="http://schemas.openxmlformats.org/officeDocument/2006/relationships/font" Target="fonts/Poppins-italic.fntdata"/><Relationship Id="rId12" Type="http://schemas.openxmlformats.org/officeDocument/2006/relationships/font" Target="fonts/Poppi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italic.fntdata"/><Relationship Id="rId15" Type="http://schemas.openxmlformats.org/officeDocument/2006/relationships/font" Target="fonts/PoppinsLight-regular.fntdata"/><Relationship Id="rId14" Type="http://schemas.openxmlformats.org/officeDocument/2006/relationships/font" Target="fonts/Poppins-boldItalic.fntdata"/><Relationship Id="rId17" Type="http://schemas.openxmlformats.org/officeDocument/2006/relationships/font" Target="fonts/PoppinsLight-italic.fntdata"/><Relationship Id="rId16" Type="http://schemas.openxmlformats.org/officeDocument/2006/relationships/font" Target="fonts/PoppinsLigh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oppinsMedium-regular.fntdata"/><Relationship Id="rId6" Type="http://schemas.openxmlformats.org/officeDocument/2006/relationships/slide" Target="slides/slide1.xml"/><Relationship Id="rId18" Type="http://schemas.openxmlformats.org/officeDocument/2006/relationships/font" Target="fonts/PoppinsLight-boldItalic.fntdata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7075" y="-28400"/>
            <a:ext cx="9151200" cy="5186100"/>
          </a:xfrm>
          <a:prstGeom prst="rect">
            <a:avLst/>
          </a:prstGeom>
          <a:solidFill>
            <a:srgbClr val="20202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-23250" y="4515450"/>
            <a:ext cx="9183300" cy="31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200" y="-28400"/>
            <a:ext cx="9151200" cy="7626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534400" y="4471375"/>
            <a:ext cx="4075200" cy="2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EMERGENCY: FIRE ALERT</a:t>
            </a:r>
            <a:endParaRPr b="1" sz="1300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6224" y="1336338"/>
            <a:ext cx="2465425" cy="2456626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4070125" y="1479475"/>
            <a:ext cx="44058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ED1C24"/>
                </a:solidFill>
                <a:latin typeface="Poppins"/>
                <a:ea typeface="Poppins"/>
                <a:cs typeface="Poppins"/>
                <a:sym typeface="Poppins"/>
              </a:rPr>
              <a:t>FIRE ALERT</a:t>
            </a:r>
            <a:endParaRPr b="1" sz="6000">
              <a:solidFill>
                <a:srgbClr val="ED1C2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177300" y="2411475"/>
            <a:ext cx="471240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EVACUATION IN PROGRESS</a:t>
            </a:r>
            <a:endParaRPr sz="1600">
              <a:solidFill>
                <a:srgbClr val="FFFFFF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 rot="10800000">
            <a:off x="4268300" y="2905900"/>
            <a:ext cx="3930600" cy="0"/>
          </a:xfrm>
          <a:prstGeom prst="straightConnector1">
            <a:avLst/>
          </a:prstGeom>
          <a:noFill/>
          <a:ln cap="flat" cmpd="sng" w="9525">
            <a:solidFill>
              <a:srgbClr val="ED1C2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13"/>
          <p:cNvSpPr txBox="1"/>
          <p:nvPr/>
        </p:nvSpPr>
        <p:spPr>
          <a:xfrm>
            <a:off x="4177300" y="3028150"/>
            <a:ext cx="4013100" cy="79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The fire alarm has been activated in the building. </a:t>
            </a:r>
            <a:endParaRPr sz="1000">
              <a:solidFill>
                <a:srgbClr val="FFFFFF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Evacuate using the stairwells only. Follow your instructors’ indications. </a:t>
            </a:r>
            <a:endParaRPr sz="1000">
              <a:solidFill>
                <a:srgbClr val="FFFFFF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4143875" y="1330088"/>
            <a:ext cx="1035000" cy="3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Poppins Light"/>
                <a:ea typeface="Poppins Light"/>
                <a:cs typeface="Poppins Light"/>
                <a:sym typeface="Poppins Light"/>
              </a:rPr>
              <a:t>Logo Here</a:t>
            </a:r>
            <a:endParaRPr sz="1000">
              <a:solidFill>
                <a:srgbClr val="FFFFFF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