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AC15B-DC13-4375-656A-405B41D643C9}" v="102" dt="2020-08-20T16:11:55.348"/>
    <p1510:client id="{B25DCAAF-214B-4BEB-B764-0C493428D319}" v="13" dt="2020-08-20T15:00:55.285"/>
    <p1510:client id="{C233D7E6-40BE-06F0-94CC-57BA0A9DD82E}" v="4" dt="2020-08-20T16:24:36.049"/>
    <p1510:client id="{DACC5A1F-B0E3-74B5-A851-7E9C0E7F012A}" v="684" dt="2020-08-20T15:51:24.458"/>
    <p1510:client id="{E4A9F6A6-5EDE-3AC8-6EE4-6AD74902A64B}" v="24" dt="2020-08-20T16:54:27.081"/>
    <p1510:client id="{E764FFE8-9D3A-37F3-D059-ECEE2736A85D}" v="1" dt="2020-08-20T16:54:58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54"/>
  </p:normalViewPr>
  <p:slideViewPr>
    <p:cSldViewPr snapToGrid="0">
      <p:cViewPr varScale="1">
        <p:scale>
          <a:sx n="104" d="100"/>
          <a:sy n="104" d="100"/>
        </p:scale>
        <p:origin x="6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3B1C312-6E7E-4C15-94C8-3085CF7870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75E401A-E3FE-4ECD-BBDF-6878F059C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534907-BD95-4931-BEB8-4D32FE92EB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754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D7F59531-029C-403A-9324-131285F9C3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EBC7237-854A-41C3-BA40-EA012FFFA2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9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538CF8F-4D6F-4706-9A0D-D84727BAD6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BC8447A-73AF-450C-9AF2-C41ECDCD60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087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2C08CE0-9892-46D9-8A88-5D779A6C88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80274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CBAB35D4-8BCA-48BE-9973-25DF696252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72879" y="2754993"/>
            <a:ext cx="2971800" cy="3581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477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CDA8ACD-B05C-4ACB-8FF7-7F61876889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655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4E235171-5704-4E09-9087-D81756C9F3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91314" y="3429000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A113F57-9F8A-4AC8-AA0C-39BBC769F6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170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4349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4652ED06-FCCF-4B6A-8075-77C2053A771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600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0AE1DA9-3E68-4E88-B528-9EA9BE51AC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6024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368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515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536880E-0767-45F6-B77D-B0415D3CF8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946AB24-7CC7-4E19-A66A-093D4D25F3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2598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50986C15-E957-48F1-A102-371131D649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CAF36304-FCD0-458D-A3D5-16FE315168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98B3BD8D-D399-45C6-8C46-9EB76CB067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753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9275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787997-22FB-44FB-9A53-86B3783791A7}"/>
              </a:ext>
            </a:extLst>
          </p:cNvPr>
          <p:cNvSpPr/>
          <p:nvPr userDrawn="1"/>
        </p:nvSpPr>
        <p:spPr>
          <a:xfrm>
            <a:off x="6099647" y="0"/>
            <a:ext cx="6092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D3CAC52-9EC2-4A1D-B026-799B79398A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2917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20DCDDFA-A4AF-415C-8C48-47BBA47BB9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2554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4995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D7A0E52-C0D2-4A24-A002-31CBA078BFC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92072" y="1314620"/>
            <a:ext cx="3512890" cy="348939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098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9BE2E69-3765-4A42-9B30-66972B231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32735" y="1117599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1212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2C90307-AE1C-4AE9-9150-F67CD1AA6E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5953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00C890B3-2377-4310-AB99-CD2772CCEA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49911" y="870856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7BA51EB7-9A36-47E6-B054-93F1963709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49911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223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ED2317B-C735-4255-905F-A9C259F2FB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52997" y="3614056"/>
            <a:ext cx="2443003" cy="32439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472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20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8FFD3167-F634-4D6D-B157-D2BF629B942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63184" y="1214033"/>
            <a:ext cx="2363658" cy="4913195"/>
          </a:xfrm>
          <a:custGeom>
            <a:avLst/>
            <a:gdLst>
              <a:gd name="connsiteX0" fmla="*/ 486780 w 2920621"/>
              <a:gd name="connsiteY0" fmla="*/ 0 h 5377218"/>
              <a:gd name="connsiteX1" fmla="*/ 2433841 w 2920621"/>
              <a:gd name="connsiteY1" fmla="*/ 0 h 5377218"/>
              <a:gd name="connsiteX2" fmla="*/ 2920621 w 2920621"/>
              <a:gd name="connsiteY2" fmla="*/ 486780 h 5377218"/>
              <a:gd name="connsiteX3" fmla="*/ 2920621 w 2920621"/>
              <a:gd name="connsiteY3" fmla="*/ 4890438 h 5377218"/>
              <a:gd name="connsiteX4" fmla="*/ 2433841 w 2920621"/>
              <a:gd name="connsiteY4" fmla="*/ 5377218 h 5377218"/>
              <a:gd name="connsiteX5" fmla="*/ 486780 w 2920621"/>
              <a:gd name="connsiteY5" fmla="*/ 5377218 h 5377218"/>
              <a:gd name="connsiteX6" fmla="*/ 0 w 2920621"/>
              <a:gd name="connsiteY6" fmla="*/ 4890438 h 5377218"/>
              <a:gd name="connsiteX7" fmla="*/ 0 w 2920621"/>
              <a:gd name="connsiteY7" fmla="*/ 486780 h 5377218"/>
              <a:gd name="connsiteX8" fmla="*/ 486780 w 2920621"/>
              <a:gd name="connsiteY8" fmla="*/ 0 h 537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0621" h="5377218">
                <a:moveTo>
                  <a:pt x="486780" y="0"/>
                </a:moveTo>
                <a:lnTo>
                  <a:pt x="2433841" y="0"/>
                </a:lnTo>
                <a:cubicBezTo>
                  <a:pt x="2702682" y="0"/>
                  <a:pt x="2920621" y="217939"/>
                  <a:pt x="2920621" y="486780"/>
                </a:cubicBezTo>
                <a:lnTo>
                  <a:pt x="2920621" y="4890438"/>
                </a:lnTo>
                <a:cubicBezTo>
                  <a:pt x="2920621" y="5159279"/>
                  <a:pt x="2702682" y="5377218"/>
                  <a:pt x="2433841" y="5377218"/>
                </a:cubicBezTo>
                <a:lnTo>
                  <a:pt x="486780" y="5377218"/>
                </a:lnTo>
                <a:cubicBezTo>
                  <a:pt x="217939" y="5377218"/>
                  <a:pt x="0" y="5159279"/>
                  <a:pt x="0" y="4890438"/>
                </a:cubicBezTo>
                <a:lnTo>
                  <a:pt x="0" y="486780"/>
                </a:lnTo>
                <a:cubicBezTo>
                  <a:pt x="0" y="217939"/>
                  <a:pt x="217939" y="0"/>
                  <a:pt x="486780" y="0"/>
                </a:cubicBez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3049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13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8865430-F4D8-4AD9-90A0-11E8ECA080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55910" y="3548418"/>
            <a:ext cx="3480179" cy="223823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918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72FCEF4-990D-4E00-A0DD-533D10FEBE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55312" y="817671"/>
            <a:ext cx="3512890" cy="522265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CD2184E-3492-4234-96E8-D73BC9EF8E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23045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EF48C74F-4856-4309-A377-B7AFBE07EC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60947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021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A523F52B-C35D-4E7F-BE9A-92EA56438F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69697" y="904341"/>
            <a:ext cx="2778973" cy="347659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5850474B-BF58-49DC-ADAE-DF378559909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008004" y="4653407"/>
            <a:ext cx="3681331" cy="170190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245283F-DC8F-433F-A924-E20B29EE6E1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88520" y="2544349"/>
            <a:ext cx="2430646" cy="183658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D55A7B-6641-43EB-8F40-7520F4557AA7}"/>
              </a:ext>
            </a:extLst>
          </p:cNvPr>
          <p:cNvSpPr/>
          <p:nvPr userDrawn="1"/>
        </p:nvSpPr>
        <p:spPr>
          <a:xfrm>
            <a:off x="7218323" y="0"/>
            <a:ext cx="49736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69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EF38CDA-D0A3-413D-8BD2-519FB38A26B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9183" y="2464711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309C9D75-1C2A-4BD5-A458-4699FF6C61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7068" y="1313746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CA58E360-F831-414C-985C-23BF4E6AC8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13297" y="4151875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F5248645-D31F-4E05-917A-26E5A4EEF6B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47712" y="476476"/>
            <a:ext cx="3195383" cy="475061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5907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2A55570-A2E7-4831-878C-3F5DD1F440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2890" y="1609242"/>
            <a:ext cx="4053385" cy="210294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205418A-BC1D-4D3A-BF8C-D402A2759F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65696" y="3974911"/>
            <a:ext cx="2870579" cy="148929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456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91D1730-18FA-47E5-85AF-CB4B463F6A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8457" y="707571"/>
            <a:ext cx="3237996" cy="544285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9354AC6-7835-433F-98CC-1A4D58CD051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5772" y="1284936"/>
            <a:ext cx="1940257" cy="214406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5070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BBC3BE-F5C8-4A9C-968E-BBB274FAA539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46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89C069B-B4A6-4C52-BD11-24F10FD5D1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5029" y="707571"/>
            <a:ext cx="3125693" cy="45611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290E404-A7A3-49F8-B912-B4C74E19E3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07772" y="2598057"/>
            <a:ext cx="2362190" cy="355237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48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BAA7B-D7B3-4D2E-B7D3-48246D8B6745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41E578D-3A4B-41A2-8F46-C07095EC9E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84456" y="665842"/>
            <a:ext cx="1983333" cy="55263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304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191254B-6C61-4C2C-A008-4A33F1887E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341" y="3429000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9C1AA6C-F5A9-48CD-B9AD-F2E2BAA46A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82123" y="1493292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3AF44D3-F10C-4ABC-BF01-C17F5E62C8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01556" y="833813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61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1CAE776-5552-4174-82B8-7213EB684D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22441" y="1146744"/>
            <a:ext cx="2674961" cy="456451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7809691-3746-4AE7-9113-F3C0C54799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39284" y="696367"/>
            <a:ext cx="2281449" cy="19465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28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FA60F70-1131-4654-B998-784A879F57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1087" y="1010354"/>
            <a:ext cx="2842649" cy="2660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36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BB25D51-B3B4-4E9B-A77C-DD468994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0759" y="628219"/>
            <a:ext cx="3980666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82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4B9D57-6D3B-49E1-98C5-4F71D2A57CB0}"/>
              </a:ext>
            </a:extLst>
          </p:cNvPr>
          <p:cNvSpPr txBox="1"/>
          <p:nvPr userDrawn="1"/>
        </p:nvSpPr>
        <p:spPr>
          <a:xfrm>
            <a:off x="11654972" y="20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2DA27F-09D8-48AF-BD75-8A2E5668C979}" type="slidenum">
              <a:rPr lang="en-ID" sz="1200" b="1" smtClean="0">
                <a:latin typeface="Lato" panose="020F0502020204030203" pitchFamily="34" charset="0"/>
              </a:rPr>
              <a:t>‹#›</a:t>
            </a:fld>
            <a:endParaRPr lang="en-ID" sz="1200" b="1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75806-B05C-4ECE-B6F5-7568697D160E}"/>
              </a:ext>
            </a:extLst>
          </p:cNvPr>
          <p:cNvSpPr txBox="1"/>
          <p:nvPr userDrawn="1"/>
        </p:nvSpPr>
        <p:spPr>
          <a:xfrm rot="16200000">
            <a:off x="11464535" y="3290500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6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2019</a:t>
            </a:r>
            <a:endParaRPr lang="en-ID" sz="1200" b="1" spc="600">
              <a:solidFill>
                <a:schemeClr val="bg1">
                  <a:lumMod val="7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52A0F0-14BB-43F2-9DD4-A346DC7539DE}"/>
              </a:ext>
            </a:extLst>
          </p:cNvPr>
          <p:cNvSpPr txBox="1"/>
          <p:nvPr userDrawn="1"/>
        </p:nvSpPr>
        <p:spPr>
          <a:xfrm>
            <a:off x="250292" y="173898"/>
            <a:ext cx="539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>
                <a:latin typeface="Amble" pitchFamily="2" charset="0"/>
              </a:rPr>
              <a:t>LU</a:t>
            </a:r>
          </a:p>
          <a:p>
            <a:r>
              <a:rPr lang="en-US" sz="1200" b="1" spc="600">
                <a:latin typeface="Amble" pitchFamily="2" charset="0"/>
              </a:rPr>
              <a:t>UL</a:t>
            </a:r>
          </a:p>
        </p:txBody>
      </p:sp>
    </p:spTree>
    <p:extLst>
      <p:ext uri="{BB962C8B-B14F-4D97-AF65-F5344CB8AC3E}">
        <p14:creationId xmlns:p14="http://schemas.microsoft.com/office/powerpoint/2010/main" val="270451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3" r:id="rId15"/>
    <p:sldLayoutId id="2147483664" r:id="rId16"/>
    <p:sldLayoutId id="2147483665" r:id="rId17"/>
    <p:sldLayoutId id="2147483667" r:id="rId18"/>
    <p:sldLayoutId id="2147483666" r:id="rId19"/>
    <p:sldLayoutId id="2147483669" r:id="rId20"/>
    <p:sldLayoutId id="2147483668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6" r:id="rId27"/>
    <p:sldLayoutId id="2147483675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picture containing person, holding, table, computer&#10;&#10;Description automatically generated">
            <a:extLst>
              <a:ext uri="{FF2B5EF4-FFF2-40B4-BE49-F238E27FC236}">
                <a16:creationId xmlns:a16="http://schemas.microsoft.com/office/drawing/2014/main" id="{698075C4-BF78-214B-9278-4B07AA063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407" y="2925527"/>
            <a:ext cx="5962733" cy="353239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92DF65B0-71D0-40DA-85B6-7D17788D2A24}"/>
              </a:ext>
            </a:extLst>
          </p:cNvPr>
          <p:cNvGrpSpPr/>
          <p:nvPr/>
        </p:nvGrpSpPr>
        <p:grpSpPr>
          <a:xfrm>
            <a:off x="277468" y="1828798"/>
            <a:ext cx="240515" cy="5029203"/>
            <a:chOff x="277468" y="1828798"/>
            <a:chExt cx="240515" cy="502920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DB294F8-B11E-49D4-984A-BA986DE781B8}"/>
                </a:ext>
              </a:extLst>
            </p:cNvPr>
            <p:cNvCxnSpPr/>
            <p:nvPr/>
          </p:nvCxnSpPr>
          <p:spPr>
            <a:xfrm flipV="1">
              <a:off x="397725" y="5617030"/>
              <a:ext cx="0" cy="124097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7BC4505-959F-4753-83B0-69B8DDCC8085}"/>
                </a:ext>
              </a:extLst>
            </p:cNvPr>
            <p:cNvSpPr txBox="1"/>
            <p:nvPr/>
          </p:nvSpPr>
          <p:spPr>
            <a:xfrm rot="16200000">
              <a:off x="-1338469" y="3444735"/>
              <a:ext cx="3472390" cy="240515"/>
            </a:xfrm>
            <a:prstGeom prst="rect">
              <a:avLst/>
            </a:prstGeom>
            <a:noFill/>
          </p:spPr>
          <p:txBody>
            <a:bodyPr wrap="square" lIns="0" tIns="0" rIns="91440" bIns="0" rtlCol="0" anchor="t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  <a:buClr>
                  <a:srgbClr val="27AB9E"/>
                </a:buClr>
                <a:buSzPct val="150000"/>
              </a:pPr>
              <a:r>
                <a:rPr lang="en-US" sz="1200" spc="600" dirty="0">
                  <a:solidFill>
                    <a:schemeClr val="bg1">
                      <a:lumMod val="75000"/>
                    </a:schemeClr>
                  </a:solidFill>
                  <a:latin typeface="Lato"/>
                  <a:ea typeface="Lato Light" panose="020F0502020204030203" pitchFamily="34" charset="0"/>
                  <a:cs typeface="Lato Light" panose="020F0502020204030203" pitchFamily="34" charset="0"/>
                </a:rPr>
                <a:t>Meeting Schedule</a:t>
              </a:r>
              <a:endParaRPr lang="en-US" sz="1200" spc="600" dirty="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3E358A5-B247-4160-84EC-78527E0C1BFF}"/>
              </a:ext>
            </a:extLst>
          </p:cNvPr>
          <p:cNvSpPr txBox="1"/>
          <p:nvPr/>
        </p:nvSpPr>
        <p:spPr>
          <a:xfrm>
            <a:off x="1513104" y="2003165"/>
            <a:ext cx="4470619" cy="738664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4800" b="1" spc="300" dirty="0">
                <a:solidFill>
                  <a:schemeClr val="accent1">
                    <a:lumMod val="60000"/>
                    <a:lumOff val="40000"/>
                  </a:schemeClr>
                </a:solidFill>
                <a:latin typeface="Lato"/>
              </a:rPr>
              <a:t>2:00 PM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6989A4-D0CE-498A-A04A-74C2B56FF516}"/>
              </a:ext>
            </a:extLst>
          </p:cNvPr>
          <p:cNvSpPr txBox="1"/>
          <p:nvPr/>
        </p:nvSpPr>
        <p:spPr>
          <a:xfrm>
            <a:off x="1513104" y="1236962"/>
            <a:ext cx="5962733" cy="738664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4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rPr>
              <a:t>LUNCH &amp; LEARN</a:t>
            </a:r>
            <a:endParaRPr lang="en-US" sz="48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FDCA02-33A2-49F6-AA36-130DB3811369}"/>
              </a:ext>
            </a:extLst>
          </p:cNvPr>
          <p:cNvSpPr txBox="1"/>
          <p:nvPr/>
        </p:nvSpPr>
        <p:spPr>
          <a:xfrm>
            <a:off x="9842925" y="486582"/>
            <a:ext cx="183021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200" b="1" spc="600" dirty="0">
                <a:solidFill>
                  <a:srgbClr val="B9B9B9"/>
                </a:solidFill>
                <a:latin typeface="Amble"/>
              </a:rPr>
              <a:t>LOGO HERE</a:t>
            </a:r>
            <a:endParaRPr lang="en-US" dirty="0">
              <a:solidFill>
                <a:srgbClr val="B9B9B9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CCD21C-A1B3-854F-B161-01630BDCE70C}"/>
              </a:ext>
            </a:extLst>
          </p:cNvPr>
          <p:cNvSpPr txBox="1"/>
          <p:nvPr/>
        </p:nvSpPr>
        <p:spPr>
          <a:xfrm>
            <a:off x="1413819" y="3534131"/>
            <a:ext cx="329584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Amble"/>
              </a:rPr>
              <a:t>Boardroom #9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7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[WO] Original 24">
      <a:dk1>
        <a:srgbClr val="323232"/>
      </a:dk1>
      <a:lt1>
        <a:srgbClr val="F7F7F7"/>
      </a:lt1>
      <a:dk2>
        <a:srgbClr val="323232"/>
      </a:dk2>
      <a:lt2>
        <a:srgbClr val="F7F7F7"/>
      </a:lt2>
      <a:accent1>
        <a:srgbClr val="2C65D8"/>
      </a:accent1>
      <a:accent2>
        <a:srgbClr val="25AEB1"/>
      </a:accent2>
      <a:accent3>
        <a:srgbClr val="99999D"/>
      </a:accent3>
      <a:accent4>
        <a:srgbClr val="F24432"/>
      </a:accent4>
      <a:accent5>
        <a:srgbClr val="42456C"/>
      </a:accent5>
      <a:accent6>
        <a:srgbClr val="445469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Amble</vt:lpstr>
      <vt:lpstr>Arial</vt:lpstr>
      <vt:lpstr>Calibri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Anna Arestova</cp:lastModifiedBy>
  <cp:revision>6</cp:revision>
  <dcterms:created xsi:type="dcterms:W3CDTF">2019-09-02T16:07:51Z</dcterms:created>
  <dcterms:modified xsi:type="dcterms:W3CDTF">2020-08-20T20:00:19Z</dcterms:modified>
</cp:coreProperties>
</file>