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60" r:id="rId4"/>
    <p:sldId id="261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69B"/>
    <a:srgbClr val="621622"/>
    <a:srgbClr val="D33943"/>
    <a:srgbClr val="F2F3F8"/>
    <a:srgbClr val="285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6C4A0-BC1A-4C67-827E-EDFAEBA21441}" v="3" dt="2024-11-03T17:48:25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Maciejewski" userId="bba00846f5a3fd26" providerId="LiveId" clId="{F976C4A0-BC1A-4C67-827E-EDFAEBA21441}"/>
    <pc:docChg chg="custSel addSld delSld modSld">
      <pc:chgData name="Piotr Maciejewski" userId="bba00846f5a3fd26" providerId="LiveId" clId="{F976C4A0-BC1A-4C67-827E-EDFAEBA21441}" dt="2024-11-03T17:48:26.792" v="9" actId="47"/>
      <pc:docMkLst>
        <pc:docMk/>
      </pc:docMkLst>
      <pc:sldChg chg="addSp delSp modSp mod">
        <pc:chgData name="Piotr Maciejewski" userId="bba00846f5a3fd26" providerId="LiveId" clId="{F976C4A0-BC1A-4C67-827E-EDFAEBA21441}" dt="2024-11-03T17:35:04.323" v="4" actId="478"/>
        <pc:sldMkLst>
          <pc:docMk/>
          <pc:sldMk cId="3195221526" sldId="260"/>
        </pc:sldMkLst>
        <pc:spChg chg="add mod">
          <ac:chgData name="Piotr Maciejewski" userId="bba00846f5a3fd26" providerId="LiveId" clId="{F976C4A0-BC1A-4C67-827E-EDFAEBA21441}" dt="2024-11-03T17:35:03.082" v="3"/>
          <ac:spMkLst>
            <pc:docMk/>
            <pc:sldMk cId="3195221526" sldId="260"/>
            <ac:spMk id="3" creationId="{37088AA6-C308-DA5A-3A59-1456A3F74FE0}"/>
          </ac:spMkLst>
        </pc:spChg>
        <pc:spChg chg="add mod">
          <ac:chgData name="Piotr Maciejewski" userId="bba00846f5a3fd26" providerId="LiveId" clId="{F976C4A0-BC1A-4C67-827E-EDFAEBA21441}" dt="2024-11-03T17:35:03.082" v="3"/>
          <ac:spMkLst>
            <pc:docMk/>
            <pc:sldMk cId="3195221526" sldId="260"/>
            <ac:spMk id="5" creationId="{C1542719-0634-AB2E-09FD-843B3FBAD589}"/>
          </ac:spMkLst>
        </pc:spChg>
        <pc:spChg chg="add mod">
          <ac:chgData name="Piotr Maciejewski" userId="bba00846f5a3fd26" providerId="LiveId" clId="{F976C4A0-BC1A-4C67-827E-EDFAEBA21441}" dt="2024-11-03T17:35:03.082" v="3"/>
          <ac:spMkLst>
            <pc:docMk/>
            <pc:sldMk cId="3195221526" sldId="260"/>
            <ac:spMk id="6" creationId="{FB6BF922-5A72-1F0D-8189-39D5FFC065A5}"/>
          </ac:spMkLst>
        </pc:spChg>
        <pc:picChg chg="del">
          <ac:chgData name="Piotr Maciejewski" userId="bba00846f5a3fd26" providerId="LiveId" clId="{F976C4A0-BC1A-4C67-827E-EDFAEBA21441}" dt="2024-11-03T17:35:04.323" v="4" actId="478"/>
          <ac:picMkLst>
            <pc:docMk/>
            <pc:sldMk cId="3195221526" sldId="260"/>
            <ac:picMk id="40" creationId="{CCD69626-C2CB-4483-5399-6F6CEC27346D}"/>
          </ac:picMkLst>
        </pc:picChg>
      </pc:sldChg>
      <pc:sldChg chg="delSp mod">
        <pc:chgData name="Piotr Maciejewski" userId="bba00846f5a3fd26" providerId="LiveId" clId="{F976C4A0-BC1A-4C67-827E-EDFAEBA21441}" dt="2024-11-03T17:35:09.534" v="5" actId="478"/>
        <pc:sldMkLst>
          <pc:docMk/>
          <pc:sldMk cId="2112583495" sldId="261"/>
        </pc:sldMkLst>
        <pc:picChg chg="del">
          <ac:chgData name="Piotr Maciejewski" userId="bba00846f5a3fd26" providerId="LiveId" clId="{F976C4A0-BC1A-4C67-827E-EDFAEBA21441}" dt="2024-11-03T17:35:09.534" v="5" actId="478"/>
          <ac:picMkLst>
            <pc:docMk/>
            <pc:sldMk cId="2112583495" sldId="261"/>
            <ac:picMk id="40" creationId="{359AFC65-EB9C-AE64-7D86-0A3A81F27C34}"/>
          </ac:picMkLst>
        </pc:picChg>
      </pc:sldChg>
      <pc:sldChg chg="delSp modSp del mod">
        <pc:chgData name="Piotr Maciejewski" userId="bba00846f5a3fd26" providerId="LiveId" clId="{F976C4A0-BC1A-4C67-827E-EDFAEBA21441}" dt="2024-11-03T17:35:15.507" v="7" actId="47"/>
        <pc:sldMkLst>
          <pc:docMk/>
          <pc:sldMk cId="3552191125" sldId="262"/>
        </pc:sldMkLst>
        <pc:spChg chg="del mod">
          <ac:chgData name="Piotr Maciejewski" userId="bba00846f5a3fd26" providerId="LiveId" clId="{F976C4A0-BC1A-4C67-827E-EDFAEBA21441}" dt="2024-11-03T17:35:02.048" v="2" actId="478"/>
          <ac:spMkLst>
            <pc:docMk/>
            <pc:sldMk cId="3552191125" sldId="262"/>
            <ac:spMk id="4" creationId="{E5DD3A3F-7768-3281-B008-7B3D72D165A0}"/>
          </ac:spMkLst>
        </pc:spChg>
        <pc:spChg chg="del">
          <ac:chgData name="Piotr Maciejewski" userId="bba00846f5a3fd26" providerId="LiveId" clId="{F976C4A0-BC1A-4C67-827E-EDFAEBA21441}" dt="2024-11-03T17:35:01.426" v="1" actId="478"/>
          <ac:spMkLst>
            <pc:docMk/>
            <pc:sldMk cId="3552191125" sldId="262"/>
            <ac:spMk id="5" creationId="{FE331E0F-4DAE-741D-E390-FD0CDF33008A}"/>
          </ac:spMkLst>
        </pc:spChg>
      </pc:sldChg>
      <pc:sldChg chg="add">
        <pc:chgData name="Piotr Maciejewski" userId="bba00846f5a3fd26" providerId="LiveId" clId="{F976C4A0-BC1A-4C67-827E-EDFAEBA21441}" dt="2024-11-03T17:35:14.605" v="6"/>
        <pc:sldMkLst>
          <pc:docMk/>
          <pc:sldMk cId="4281517128" sldId="263"/>
        </pc:sldMkLst>
      </pc:sldChg>
      <pc:sldChg chg="add del">
        <pc:chgData name="Piotr Maciejewski" userId="bba00846f5a3fd26" providerId="LiveId" clId="{F976C4A0-BC1A-4C67-827E-EDFAEBA21441}" dt="2024-11-03T17:48:26.792" v="9" actId="47"/>
        <pc:sldMkLst>
          <pc:docMk/>
          <pc:sldMk cId="2601268545" sldId="264"/>
        </pc:sldMkLst>
      </pc:sldChg>
      <pc:sldChg chg="add">
        <pc:chgData name="Piotr Maciejewski" userId="bba00846f5a3fd26" providerId="LiveId" clId="{F976C4A0-BC1A-4C67-827E-EDFAEBA21441}" dt="2024-11-03T17:48:25.987" v="8"/>
        <pc:sldMkLst>
          <pc:docMk/>
          <pc:sldMk cId="562070466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onts.google.com/specimen/Afacad+Flu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2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0.svg"/><Relationship Id="rId5" Type="http://schemas.openxmlformats.org/officeDocument/2006/relationships/image" Target="../media/image28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835B832-97F4-191E-733D-6C3987B7113C}"/>
              </a:ext>
            </a:extLst>
          </p:cNvPr>
          <p:cNvSpPr/>
          <p:nvPr/>
        </p:nvSpPr>
        <p:spPr>
          <a:xfrm>
            <a:off x="10058400" y="4953965"/>
            <a:ext cx="213359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CCB53B-50BA-8ED4-4059-53F2168EA274}"/>
              </a:ext>
            </a:extLst>
          </p:cNvPr>
          <p:cNvSpPr/>
          <p:nvPr/>
        </p:nvSpPr>
        <p:spPr>
          <a:xfrm>
            <a:off x="1" y="4953965"/>
            <a:ext cx="1005839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08C8B0-291A-308D-F167-359D89D12161}"/>
              </a:ext>
            </a:extLst>
          </p:cNvPr>
          <p:cNvSpPr/>
          <p:nvPr/>
        </p:nvSpPr>
        <p:spPr>
          <a:xfrm>
            <a:off x="5949387" y="0"/>
            <a:ext cx="6242613" cy="4953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647A7-2A15-2122-5D07-DCF8F6499FD7}"/>
              </a:ext>
            </a:extLst>
          </p:cNvPr>
          <p:cNvSpPr txBox="1"/>
          <p:nvPr/>
        </p:nvSpPr>
        <p:spPr>
          <a:xfrm>
            <a:off x="471575" y="259093"/>
            <a:ext cx="2398947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pl-PL" b="1" dirty="0" err="1">
                <a:solidFill>
                  <a:schemeClr val="accent1"/>
                </a:solidFill>
              </a:rPr>
              <a:t>Pictures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Select the image </a:t>
            </a:r>
            <a:r>
              <a:rPr lang="pl-PL" dirty="0" err="1"/>
              <a:t>you</a:t>
            </a:r>
            <a:r>
              <a:rPr lang="pl-PL" dirty="0"/>
              <a:t> want to update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Go to </a:t>
            </a:r>
            <a:r>
              <a:rPr lang="en-US" b="1" dirty="0"/>
              <a:t>‘</a:t>
            </a:r>
            <a:r>
              <a:rPr lang="pl-PL" b="1" dirty="0" err="1"/>
              <a:t>Pictur</a:t>
            </a:r>
            <a:r>
              <a:rPr lang="en-US" b="1" dirty="0"/>
              <a:t>e Format’ </a:t>
            </a:r>
            <a:r>
              <a:rPr lang="en-US" dirty="0"/>
              <a:t>tab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Go to </a:t>
            </a:r>
            <a:r>
              <a:rPr lang="en-US" b="1" dirty="0"/>
              <a:t>‘Change Picture’</a:t>
            </a:r>
            <a:r>
              <a:rPr lang="en-US" dirty="0"/>
              <a:t> – </a:t>
            </a:r>
            <a:r>
              <a:rPr lang="en-US" b="1" dirty="0"/>
              <a:t>‘This Device’</a:t>
            </a:r>
            <a:r>
              <a:rPr lang="en-US" dirty="0"/>
              <a:t> and select an image.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In the same tab use </a:t>
            </a:r>
            <a:r>
              <a:rPr lang="en-US" b="1" dirty="0"/>
              <a:t>‘Crop’ </a:t>
            </a:r>
            <a:r>
              <a:rPr lang="en-US" dirty="0"/>
              <a:t>option to adjust the exact image position within the shape.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5B2FC8-E0C8-3433-9430-B9CCCD27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53" y="474025"/>
            <a:ext cx="1246263" cy="11783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86B83-BCE2-67CD-8E49-1EF2E1D01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78" y="1606122"/>
            <a:ext cx="1924319" cy="1939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1E5C5-3FAF-4EAD-E21D-D34772E1C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849" y="3157415"/>
            <a:ext cx="1870728" cy="14610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494E8C6-98E2-2126-7753-2AB629011933}"/>
              </a:ext>
            </a:extLst>
          </p:cNvPr>
          <p:cNvSpPr/>
          <p:nvPr/>
        </p:nvSpPr>
        <p:spPr>
          <a:xfrm>
            <a:off x="3216087" y="600330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l-PL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4E4CC8-831C-EA3E-B0A5-7A2F9D212492}"/>
              </a:ext>
            </a:extLst>
          </p:cNvPr>
          <p:cNvSpPr/>
          <p:nvPr/>
        </p:nvSpPr>
        <p:spPr>
          <a:xfrm>
            <a:off x="3500190" y="1802662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l-P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CE85B5-1C60-D4B1-6453-C514659133F1}"/>
              </a:ext>
            </a:extLst>
          </p:cNvPr>
          <p:cNvSpPr/>
          <p:nvPr/>
        </p:nvSpPr>
        <p:spPr>
          <a:xfrm>
            <a:off x="3216087" y="3022376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55F228-343F-6F63-02CF-A4771629D637}"/>
              </a:ext>
            </a:extLst>
          </p:cNvPr>
          <p:cNvSpPr txBox="1"/>
          <p:nvPr/>
        </p:nvSpPr>
        <p:spPr>
          <a:xfrm>
            <a:off x="471576" y="5057176"/>
            <a:ext cx="2779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en-US" b="1" dirty="0">
                <a:solidFill>
                  <a:schemeClr val="accent1"/>
                </a:solidFill>
              </a:rPr>
              <a:t>Colors</a:t>
            </a:r>
          </a:p>
          <a:p>
            <a:r>
              <a:rPr lang="en-US" dirty="0"/>
              <a:t>Use the ‘Shape Format’ or ‘Graphics Format’ tab to edit the colors of each element you’ve selected.</a:t>
            </a:r>
            <a:endParaRPr lang="pl-PL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6C41197-884A-A28F-3B7E-C40AE7EA4F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232"/>
          <a:stretch/>
        </p:blipFill>
        <p:spPr>
          <a:xfrm>
            <a:off x="3500190" y="5247632"/>
            <a:ext cx="6115904" cy="13889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87DB97E-2E89-4636-1B77-1B61D3BC40E2}"/>
              </a:ext>
            </a:extLst>
          </p:cNvPr>
          <p:cNvSpPr txBox="1"/>
          <p:nvPr/>
        </p:nvSpPr>
        <p:spPr>
          <a:xfrm>
            <a:off x="6345512" y="259093"/>
            <a:ext cx="2578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Animations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Presentation is set to Kiosk mode via </a:t>
            </a:r>
            <a:r>
              <a:rPr lang="en-US" b="1" dirty="0"/>
              <a:t>‘Slide Show’ </a:t>
            </a:r>
            <a:r>
              <a:rPr lang="en-US" dirty="0"/>
              <a:t>tab’s </a:t>
            </a:r>
            <a:r>
              <a:rPr lang="en-US" b="1" dirty="0"/>
              <a:t>‘Set Up Slide Show’</a:t>
            </a:r>
            <a:r>
              <a:rPr lang="en-US" dirty="0"/>
              <a:t> options.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A4B1FE2-4C07-6F0E-3C71-74CE24F1C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911" y="567905"/>
            <a:ext cx="2857899" cy="141942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8C3FA6-782C-9A2C-2294-CDE60ED2B2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35" r="2732"/>
          <a:stretch/>
        </p:blipFill>
        <p:spPr>
          <a:xfrm>
            <a:off x="6324976" y="3204273"/>
            <a:ext cx="3701484" cy="14861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D101C4D-984B-82B1-BA5B-538CFE3592CF}"/>
              </a:ext>
            </a:extLst>
          </p:cNvPr>
          <p:cNvSpPr txBox="1"/>
          <p:nvPr/>
        </p:nvSpPr>
        <p:spPr>
          <a:xfrm>
            <a:off x="6345512" y="2046585"/>
            <a:ext cx="546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Transitions are set up via the </a:t>
            </a:r>
            <a:r>
              <a:rPr lang="en-US" b="1" dirty="0"/>
              <a:t>‘Transitions’ </a:t>
            </a:r>
            <a:r>
              <a:rPr lang="en-US" dirty="0"/>
              <a:t>tab</a:t>
            </a:r>
            <a:br>
              <a:rPr lang="en-US" dirty="0"/>
            </a:br>
            <a:r>
              <a:rPr lang="en-US" dirty="0"/>
              <a:t>and set to occur after a specific amount of time,</a:t>
            </a:r>
            <a:br>
              <a:rPr lang="en-US" dirty="0"/>
            </a:br>
            <a:r>
              <a:rPr lang="en-US" dirty="0"/>
              <a:t>using </a:t>
            </a:r>
            <a:r>
              <a:rPr lang="en-US" b="1" dirty="0"/>
              <a:t>‘Morph’ </a:t>
            </a:r>
            <a:r>
              <a:rPr lang="en-US" dirty="0"/>
              <a:t>effect.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D996B-F55F-BB0C-875B-17A3871973E0}"/>
              </a:ext>
            </a:extLst>
          </p:cNvPr>
          <p:cNvSpPr txBox="1"/>
          <p:nvPr/>
        </p:nvSpPr>
        <p:spPr>
          <a:xfrm>
            <a:off x="10093162" y="3268494"/>
            <a:ext cx="18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you don’t want the animations simply hide one of the slides.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E1204-8698-EA88-D847-F838398072BF}"/>
              </a:ext>
            </a:extLst>
          </p:cNvPr>
          <p:cNvSpPr txBox="1"/>
          <p:nvPr/>
        </p:nvSpPr>
        <p:spPr>
          <a:xfrm>
            <a:off x="10200827" y="5057176"/>
            <a:ext cx="177879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Fonts used</a:t>
            </a:r>
          </a:p>
          <a:p>
            <a:r>
              <a:rPr lang="en-US" sz="1400" dirty="0">
                <a:latin typeface="+mj-lt"/>
                <a:cs typeface="Afacad Flux" pitchFamily="2" charset="-1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Afacad Flux</a:t>
            </a:r>
            <a:endParaRPr lang="en-US" sz="1400" dirty="0">
              <a:latin typeface="+mj-lt"/>
              <a:cs typeface="Afacad Flux" pitchFamily="2" charset="-18"/>
            </a:endParaRPr>
          </a:p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Freely available under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</a:b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SIL Open Font License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facad Flux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8151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5B8535-16F3-0E26-91F8-9CACEE095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868BDC5-5D07-6E7E-FEAA-D76640CD16C5}"/>
              </a:ext>
            </a:extLst>
          </p:cNvPr>
          <p:cNvSpPr/>
          <p:nvPr/>
        </p:nvSpPr>
        <p:spPr>
          <a:xfrm flipH="1">
            <a:off x="0" y="0"/>
            <a:ext cx="59493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FB4B35-C7CA-0833-C92D-F9ECA9945C12}"/>
              </a:ext>
            </a:extLst>
          </p:cNvPr>
          <p:cNvSpPr/>
          <p:nvPr/>
        </p:nvSpPr>
        <p:spPr>
          <a:xfrm>
            <a:off x="0" y="4953965"/>
            <a:ext cx="825862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C01A6-FD96-31B9-7189-BCE9E957D3FF}"/>
              </a:ext>
            </a:extLst>
          </p:cNvPr>
          <p:cNvSpPr txBox="1"/>
          <p:nvPr/>
        </p:nvSpPr>
        <p:spPr>
          <a:xfrm>
            <a:off x="471575" y="259093"/>
            <a:ext cx="290342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err="1">
                <a:solidFill>
                  <a:schemeClr val="accent1"/>
                </a:solidFill>
              </a:rPr>
              <a:t>Morph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Transitions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 err="1"/>
              <a:t>Animations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created</a:t>
            </a:r>
            <a:r>
              <a:rPr lang="pl-PL" dirty="0"/>
              <a:t> via </a:t>
            </a:r>
            <a:r>
              <a:rPr lang="en-US" dirty="0"/>
              <a:t>‘Transitions’ Morph Effect.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For Morph effect to work it requires elements to have the same names across two slides, prefixed by ‘!!’.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You can inspect those names via ‘Selection Pane’ that can be found in ‘Shape Format’ tab.</a:t>
            </a:r>
            <a:endParaRPr lang="pl-P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DFAB47-3A49-D578-8599-5FF0BBD09715}"/>
              </a:ext>
            </a:extLst>
          </p:cNvPr>
          <p:cNvSpPr txBox="1"/>
          <p:nvPr/>
        </p:nvSpPr>
        <p:spPr>
          <a:xfrm>
            <a:off x="471575" y="5067534"/>
            <a:ext cx="3679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Tooltips</a:t>
            </a:r>
          </a:p>
          <a:p>
            <a:pPr algn="r">
              <a:spcAft>
                <a:spcPts val="1200"/>
              </a:spcAft>
            </a:pPr>
            <a:r>
              <a:rPr lang="en-US" dirty="0"/>
              <a:t>Each Digital Signage comes with tooltips placed outside the slides. Those will guide you on how to adjust this template to your needs.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0956B-F7C0-E3B1-A981-C33A70E9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54" y="2471298"/>
            <a:ext cx="1410983" cy="1897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95D42-F224-3E74-0C70-044A4B8F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97" y="726430"/>
            <a:ext cx="2048161" cy="14670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494961-1B95-AFB1-46F6-3D510F2D1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653" y="259093"/>
            <a:ext cx="2486372" cy="46012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2E8698-1490-D73E-D004-0F6134AAB8F5}"/>
              </a:ext>
            </a:extLst>
          </p:cNvPr>
          <p:cNvSpPr txBox="1"/>
          <p:nvPr/>
        </p:nvSpPr>
        <p:spPr>
          <a:xfrm>
            <a:off x="6242615" y="259093"/>
            <a:ext cx="2903425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Selection Pane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When two elements on the different slides have the same name with ‘!!’ prefix – they will morph between the slides into each other.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Changing those names or copy/pasting elements might break this relationship – making animations behave differently than intended.</a:t>
            </a:r>
            <a:endParaRPr lang="pl-PL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E545F4-F14C-ADC6-7922-278F1043B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445" y="5124567"/>
            <a:ext cx="3258596" cy="161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C98B4A-5960-C39A-134C-9A913DBDE71A}"/>
              </a:ext>
            </a:extLst>
          </p:cNvPr>
          <p:cNvSpPr/>
          <p:nvPr/>
        </p:nvSpPr>
        <p:spPr>
          <a:xfrm>
            <a:off x="8222171" y="4953965"/>
            <a:ext cx="396982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190A9-BDF0-3D31-AB15-DC824BE143D1}"/>
              </a:ext>
            </a:extLst>
          </p:cNvPr>
          <p:cNvSpPr txBox="1"/>
          <p:nvPr/>
        </p:nvSpPr>
        <p:spPr>
          <a:xfrm>
            <a:off x="8468946" y="5067534"/>
            <a:ext cx="3353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Using other formats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Use ‘File’ – ‘Save a Copy’ to export this presentation as images, mp4, gif or another format suitable for you.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2070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740B02-DCF4-7DD6-4FA4-94963C350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327568-E362-BF0E-0D9F-45CA9C5B68B8}"/>
              </a:ext>
            </a:extLst>
          </p:cNvPr>
          <p:cNvSpPr/>
          <p:nvPr/>
        </p:nvSpPr>
        <p:spPr>
          <a:xfrm rot="10800000">
            <a:off x="0" y="0"/>
            <a:ext cx="10149327" cy="685800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8000">
                <a:srgbClr val="00B0F0">
                  <a:alpha val="26000"/>
                </a:srgbClr>
              </a:gs>
              <a:gs pos="0">
                <a:srgbClr val="0070C0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C1B1A-9DC4-28BA-C052-E0184CA1670B}"/>
              </a:ext>
            </a:extLst>
          </p:cNvPr>
          <p:cNvSpPr/>
          <p:nvPr/>
        </p:nvSpPr>
        <p:spPr>
          <a:xfrm>
            <a:off x="0" y="868100"/>
            <a:ext cx="8322197" cy="5989901"/>
          </a:xfrm>
          <a:prstGeom prst="rect">
            <a:avLst/>
          </a:prstGeom>
          <a:gradFill flip="none" rotWithShape="1">
            <a:gsLst>
              <a:gs pos="51000">
                <a:srgbClr val="002060">
                  <a:alpha val="0"/>
                </a:srgbClr>
              </a:gs>
              <a:gs pos="0">
                <a:srgbClr val="00206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DD1BF10-924C-1320-5FE8-45ADD8EA725F}"/>
              </a:ext>
            </a:extLst>
          </p:cNvPr>
          <p:cNvSpPr txBox="1">
            <a:spLocks/>
          </p:cNvSpPr>
          <p:nvPr/>
        </p:nvSpPr>
        <p:spPr>
          <a:xfrm>
            <a:off x="1524000" y="5841372"/>
            <a:ext cx="9144000" cy="488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latin typeface="Afacad Flux Medium" pitchFamily="2" charset="-18"/>
                <a:cs typeface="Afacad Flux Medium" pitchFamily="2" charset="-18"/>
              </a:rPr>
              <a:t>Company</a:t>
            </a:r>
            <a:endParaRPr lang="pl-PL" sz="3600" dirty="0">
              <a:solidFill>
                <a:schemeClr val="bg1"/>
              </a:solidFill>
              <a:latin typeface="Afacad Flux Medium" pitchFamily="2" charset="-18"/>
              <a:cs typeface="Afacad Flux Medium" pitchFamily="2" charset="-18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EB32CA7-63E2-2BE2-0BC9-4FB23A56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00000">
            <a:off x="10178309" y="4952358"/>
            <a:ext cx="2257425" cy="2590800"/>
          </a:xfrm>
          <a:prstGeom prst="rect">
            <a:avLst/>
          </a:prstGeom>
          <a:effectLst>
            <a:outerShdw blurRad="190500" algn="ctr" rotWithShape="0">
              <a:srgbClr val="002060">
                <a:alpha val="20000"/>
              </a:srgbClr>
            </a:outerShdw>
          </a:effec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586EE6C-0492-B969-F9C9-65D02B2F4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26372" y="189903"/>
            <a:ext cx="1765987" cy="2018271"/>
          </a:xfrm>
          <a:prstGeom prst="rect">
            <a:avLst/>
          </a:prstGeom>
          <a:effectLst>
            <a:outerShdw blurRad="190500" algn="ctr" rotWithShape="0">
              <a:srgbClr val="002060">
                <a:alpha val="20000"/>
              </a:srgbClr>
            </a:outerShdw>
          </a:effectLst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DC3769F-C8E3-AFC7-F2E0-1B549B1C3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0000">
            <a:off x="10266802" y="206769"/>
            <a:ext cx="1203960" cy="1386704"/>
          </a:xfrm>
          <a:prstGeom prst="rect">
            <a:avLst/>
          </a:prstGeom>
          <a:effectLst>
            <a:outerShdw blurRad="190500" algn="ctr" rotWithShape="0">
              <a:srgbClr val="002060">
                <a:alpha val="20000"/>
              </a:srgbClr>
            </a:outerShdw>
          </a:effectLst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45727F5-D966-D45B-5C68-3F679410E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51897">
            <a:off x="2053832" y="2960973"/>
            <a:ext cx="1947248" cy="194724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F1C0F29-577B-F369-FE10-39C74146A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981659">
            <a:off x="8445928" y="1726883"/>
            <a:ext cx="1138238" cy="1300163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C0F754C2-6488-E236-3E20-CF27907900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74023">
            <a:off x="574341" y="5520879"/>
            <a:ext cx="818219" cy="938042"/>
          </a:xfrm>
          <a:prstGeom prst="rect">
            <a:avLst/>
          </a:prstGeom>
          <a:effectLst>
            <a:outerShdw blurRad="190500" algn="ctr" rotWithShape="0">
              <a:srgbClr val="002060">
                <a:alpha val="20000"/>
              </a:srgbClr>
            </a:outerShdw>
          </a:effectLst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A824EC40-4C04-FB19-EA78-7DB78D6307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8100000">
            <a:off x="10898166" y="3340229"/>
            <a:ext cx="1176359" cy="1336986"/>
          </a:xfrm>
          <a:prstGeom prst="rect">
            <a:avLst/>
          </a:prstGeom>
          <a:effectLst>
            <a:outerShdw blurRad="190500" algn="ctr" rotWithShape="0">
              <a:srgbClr val="002060">
                <a:alpha val="2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705E2-027E-BC3A-BA6F-09A231BA40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92359" y="2124745"/>
            <a:ext cx="8207282" cy="2387600"/>
          </a:xfrm>
          <a:prstGeom prst="rect">
            <a:avLst/>
          </a:prstGeom>
          <a:effectLst/>
        </p:spPr>
        <p:txBody>
          <a:bodyPr/>
          <a:lstStyle/>
          <a:p>
            <a:pPr algn="ctr"/>
            <a:r>
              <a:rPr lang="en-US" sz="11500" b="1" dirty="0">
                <a:solidFill>
                  <a:schemeClr val="bg1"/>
                </a:solidFill>
                <a:effectLst>
                  <a:outerShdw blurRad="127000" algn="ctr" rotWithShape="0">
                    <a:srgbClr val="002060">
                      <a:alpha val="20000"/>
                    </a:srgbClr>
                  </a:outerShdw>
                </a:effectLst>
                <a:latin typeface="Hedvig Letters Serif 24pt" pitchFamily="2" charset="-18"/>
              </a:rPr>
              <a:t>Winter</a:t>
            </a:r>
            <a:br>
              <a:rPr lang="en-US" sz="11500" b="1" dirty="0">
                <a:solidFill>
                  <a:schemeClr val="bg1"/>
                </a:solidFill>
                <a:effectLst>
                  <a:outerShdw blurRad="127000" algn="ctr" rotWithShape="0">
                    <a:srgbClr val="002060">
                      <a:alpha val="20000"/>
                    </a:srgbClr>
                  </a:outerShdw>
                </a:effectLst>
                <a:latin typeface="Hedvig Letters Serif 24pt" pitchFamily="2" charset="-18"/>
              </a:rPr>
            </a:br>
            <a:r>
              <a:rPr lang="en-US" sz="11500" b="1" dirty="0">
                <a:solidFill>
                  <a:schemeClr val="bg1"/>
                </a:solidFill>
                <a:effectLst>
                  <a:outerShdw blurRad="127000" algn="ctr" rotWithShape="0">
                    <a:srgbClr val="002060">
                      <a:alpha val="20000"/>
                    </a:srgbClr>
                  </a:outerShdw>
                </a:effectLst>
                <a:latin typeface="Hedvig Letters Serif 24pt" pitchFamily="2" charset="-18"/>
              </a:rPr>
              <a:t>Holidays</a:t>
            </a:r>
            <a:endParaRPr lang="pl-PL" sz="11500" b="1" dirty="0">
              <a:solidFill>
                <a:schemeClr val="bg1"/>
              </a:solidFill>
              <a:effectLst>
                <a:outerShdw blurRad="127000" algn="ctr" rotWithShape="0">
                  <a:srgbClr val="002060">
                    <a:alpha val="20000"/>
                  </a:srgbClr>
                </a:outerShdw>
              </a:effectLst>
              <a:latin typeface="Hedvig Letters Serif 24pt" pitchFamily="2" charset="-1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640123F-BB67-5957-0E79-80FE991E8BD4}"/>
              </a:ext>
            </a:extLst>
          </p:cNvPr>
          <p:cNvSpPr/>
          <p:nvPr/>
        </p:nvSpPr>
        <p:spPr>
          <a:xfrm>
            <a:off x="4692827" y="619652"/>
            <a:ext cx="2806346" cy="795381"/>
          </a:xfrm>
          <a:prstGeom prst="roundRect">
            <a:avLst>
              <a:gd name="adj" fmla="val 50000"/>
            </a:avLst>
          </a:prstGeom>
          <a:solidFill>
            <a:srgbClr val="D33943"/>
          </a:solidFill>
          <a:ln w="38100">
            <a:noFill/>
          </a:ln>
          <a:effectLst>
            <a:outerShdw blurRad="127000" algn="ctr" rotWithShape="0">
              <a:srgbClr val="002060">
                <a:alpha val="7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facad Flux" pitchFamily="2" charset="-18"/>
                <a:cs typeface="Afacad Flux" pitchFamily="2" charset="-18"/>
              </a:rPr>
              <a:t>Happy!</a:t>
            </a:r>
            <a:endParaRPr lang="pl-PL" sz="4800" dirty="0"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088AA6-C308-DA5A-3A59-1456A3F74FE0}"/>
              </a:ext>
            </a:extLst>
          </p:cNvPr>
          <p:cNvSpPr/>
          <p:nvPr/>
        </p:nvSpPr>
        <p:spPr>
          <a:xfrm>
            <a:off x="-3776101" y="-2099083"/>
            <a:ext cx="2587961" cy="1420401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the text in the same way on  both slides so they remain consistent.</a:t>
            </a:r>
            <a:endParaRPr lang="pl-P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542719-0634-AB2E-09FD-843B3FBAD589}"/>
              </a:ext>
            </a:extLst>
          </p:cNvPr>
          <p:cNvSpPr/>
          <p:nvPr/>
        </p:nvSpPr>
        <p:spPr>
          <a:xfrm>
            <a:off x="-923567" y="-2099084"/>
            <a:ext cx="2587961" cy="1430997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Press </a:t>
            </a:r>
            <a:r>
              <a:rPr lang="en-US" b="1" dirty="0"/>
              <a:t>‘F5’ </a:t>
            </a:r>
            <a:r>
              <a:rPr lang="en-US" dirty="0"/>
              <a:t>to let the presentation run in a loop mode.</a:t>
            </a:r>
            <a:endParaRPr lang="pl-P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6BF922-5A72-1F0D-8189-39D5FFC065A5}"/>
              </a:ext>
            </a:extLst>
          </p:cNvPr>
          <p:cNvSpPr/>
          <p:nvPr/>
        </p:nvSpPr>
        <p:spPr>
          <a:xfrm>
            <a:off x="1902421" y="-2099084"/>
            <a:ext cx="2587961" cy="1420401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Transitions take few seconds to play so the signage is not too distracting.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5221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B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04006-EBC7-E1AD-1F4B-7965FCD2A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D66DE-41BB-5B9B-07F7-C28C373BB0CD}"/>
              </a:ext>
            </a:extLst>
          </p:cNvPr>
          <p:cNvSpPr/>
          <p:nvPr/>
        </p:nvSpPr>
        <p:spPr>
          <a:xfrm rot="10800000">
            <a:off x="-1" y="0"/>
            <a:ext cx="11830925" cy="685800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8000">
                <a:srgbClr val="00B0F0">
                  <a:alpha val="26000"/>
                </a:srgbClr>
              </a:gs>
              <a:gs pos="0">
                <a:srgbClr val="0070C0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3AB968-7CD8-5539-6580-DAC36230FB48}"/>
              </a:ext>
            </a:extLst>
          </p:cNvPr>
          <p:cNvSpPr/>
          <p:nvPr/>
        </p:nvSpPr>
        <p:spPr>
          <a:xfrm>
            <a:off x="0" y="868100"/>
            <a:ext cx="8322197" cy="5989901"/>
          </a:xfrm>
          <a:prstGeom prst="rect">
            <a:avLst/>
          </a:prstGeom>
          <a:gradFill flip="none" rotWithShape="1">
            <a:gsLst>
              <a:gs pos="51000">
                <a:srgbClr val="58B69B">
                  <a:alpha val="0"/>
                </a:srgbClr>
              </a:gs>
              <a:gs pos="0">
                <a:srgbClr val="58B6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293BFA-D3B1-A974-249A-639592B31FC8}"/>
              </a:ext>
            </a:extLst>
          </p:cNvPr>
          <p:cNvSpPr txBox="1">
            <a:spLocks/>
          </p:cNvSpPr>
          <p:nvPr/>
        </p:nvSpPr>
        <p:spPr>
          <a:xfrm>
            <a:off x="1524000" y="5841372"/>
            <a:ext cx="9144000" cy="488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latin typeface="Afacad Flux Medium" pitchFamily="2" charset="-18"/>
                <a:cs typeface="Afacad Flux Medium" pitchFamily="2" charset="-18"/>
              </a:rPr>
              <a:t>Company</a:t>
            </a:r>
            <a:endParaRPr lang="pl-PL" sz="3600" dirty="0">
              <a:solidFill>
                <a:schemeClr val="bg1"/>
              </a:solidFill>
              <a:latin typeface="Afacad Flux Medium" pitchFamily="2" charset="-18"/>
              <a:cs typeface="Afacad Flux Medium" pitchFamily="2" charset="-18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A588D2-78EB-C414-011F-1EC1F96D6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031410">
            <a:off x="10178309" y="4952358"/>
            <a:ext cx="2257425" cy="2590800"/>
          </a:xfrm>
          <a:prstGeom prst="rect">
            <a:avLst/>
          </a:prstGeom>
          <a:effectLst>
            <a:outerShdw blurRad="190500" algn="ctr" rotWithShape="0">
              <a:srgbClr val="002060">
                <a:alpha val="20000"/>
              </a:srgbClr>
            </a:outerShdw>
          </a:effec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83900EB-CA97-143C-C780-F1503373D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435907">
            <a:off x="226372" y="189903"/>
            <a:ext cx="1765987" cy="2018271"/>
          </a:xfrm>
          <a:prstGeom prst="rect">
            <a:avLst/>
          </a:prstGeom>
          <a:effectLst>
            <a:outerShdw blurRad="190500" algn="ctr" rotWithShape="0">
              <a:srgbClr val="002060">
                <a:alpha val="20000"/>
              </a:srgbClr>
            </a:outerShdw>
          </a:effectLst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AE75346-96C3-F540-4138-8821DE300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052163">
            <a:off x="10266802" y="206769"/>
            <a:ext cx="1203960" cy="1386704"/>
          </a:xfrm>
          <a:prstGeom prst="rect">
            <a:avLst/>
          </a:prstGeom>
          <a:effectLst>
            <a:outerShdw blurRad="190500" algn="ctr" rotWithShape="0">
              <a:srgbClr val="002060">
                <a:alpha val="20000"/>
              </a:srgbClr>
            </a:outerShdw>
          </a:effectLst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43D3B8E-98F9-FF41-6651-2EF73EFECC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44955">
            <a:off x="1044209" y="1951350"/>
            <a:ext cx="3966494" cy="396649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DE7FC78-023E-4A2A-707E-F3E8D3C5C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8445928" y="1726883"/>
            <a:ext cx="1138238" cy="1300163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614B71E-6785-76CD-D683-4A7D14B20E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736004">
            <a:off x="574341" y="5520879"/>
            <a:ext cx="818219" cy="938042"/>
          </a:xfrm>
          <a:prstGeom prst="rect">
            <a:avLst/>
          </a:prstGeom>
          <a:effectLst>
            <a:outerShdw blurRad="190500" algn="ctr" rotWithShape="0">
              <a:srgbClr val="002060">
                <a:alpha val="20000"/>
              </a:srgbClr>
            </a:outerShdw>
          </a:effectLst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C72837B-B122-9A17-FDCC-888FDEB1A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866676">
            <a:off x="10898166" y="3340229"/>
            <a:ext cx="1176359" cy="1336986"/>
          </a:xfrm>
          <a:prstGeom prst="rect">
            <a:avLst/>
          </a:prstGeom>
          <a:effectLst>
            <a:outerShdw blurRad="190500" algn="ctr" rotWithShape="0">
              <a:srgbClr val="002060">
                <a:alpha val="2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9F3705-4188-4C6C-19FC-6E1DFE3D44E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92359" y="1890135"/>
            <a:ext cx="8207282" cy="2387600"/>
          </a:xfrm>
          <a:prstGeom prst="rect">
            <a:avLst/>
          </a:prstGeom>
          <a:effectLst/>
        </p:spPr>
        <p:txBody>
          <a:bodyPr/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127000" algn="ctr" rotWithShape="0">
                    <a:srgbClr val="002060">
                      <a:alpha val="20000"/>
                    </a:srgbClr>
                  </a:outerShdw>
                </a:effectLst>
                <a:latin typeface="Hedvig Letters Serif 24pt" pitchFamily="2" charset="-18"/>
              </a:rPr>
              <a:t>Winter</a:t>
            </a:r>
            <a:br>
              <a:rPr lang="en-US" sz="13800" b="1" dirty="0">
                <a:solidFill>
                  <a:schemeClr val="bg1"/>
                </a:solidFill>
                <a:effectLst>
                  <a:outerShdw blurRad="127000" algn="ctr" rotWithShape="0">
                    <a:srgbClr val="002060">
                      <a:alpha val="20000"/>
                    </a:srgbClr>
                  </a:outerShdw>
                </a:effectLst>
                <a:latin typeface="Hedvig Letters Serif 24pt" pitchFamily="2" charset="-18"/>
              </a:rPr>
            </a:br>
            <a:r>
              <a:rPr lang="en-US" sz="13800" b="1" dirty="0">
                <a:solidFill>
                  <a:schemeClr val="bg1"/>
                </a:solidFill>
                <a:effectLst>
                  <a:outerShdw blurRad="127000" algn="ctr" rotWithShape="0">
                    <a:srgbClr val="002060">
                      <a:alpha val="20000"/>
                    </a:srgbClr>
                  </a:outerShdw>
                </a:effectLst>
                <a:latin typeface="Hedvig Letters Serif 24pt" pitchFamily="2" charset="-18"/>
              </a:rPr>
              <a:t>Holidays</a:t>
            </a:r>
            <a:endParaRPr lang="pl-PL" sz="13800" b="1" dirty="0">
              <a:solidFill>
                <a:schemeClr val="bg1"/>
              </a:solidFill>
              <a:effectLst>
                <a:outerShdw blurRad="127000" algn="ctr" rotWithShape="0">
                  <a:srgbClr val="002060">
                    <a:alpha val="20000"/>
                  </a:srgbClr>
                </a:outerShdw>
              </a:effectLst>
              <a:latin typeface="Hedvig Letters Serif 24pt" pitchFamily="2" charset="-1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18815D-BBE4-C021-507E-03024A175766}"/>
              </a:ext>
            </a:extLst>
          </p:cNvPr>
          <p:cNvSpPr/>
          <p:nvPr/>
        </p:nvSpPr>
        <p:spPr>
          <a:xfrm>
            <a:off x="4297152" y="507510"/>
            <a:ext cx="3597696" cy="1019666"/>
          </a:xfrm>
          <a:prstGeom prst="roundRect">
            <a:avLst>
              <a:gd name="adj" fmla="val 50000"/>
            </a:avLst>
          </a:prstGeom>
          <a:solidFill>
            <a:srgbClr val="D33943"/>
          </a:solidFill>
          <a:ln w="38100">
            <a:noFill/>
          </a:ln>
          <a:effectLst>
            <a:outerShdw blurRad="127000" algn="ctr" rotWithShape="0">
              <a:srgbClr val="002060">
                <a:alpha val="7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facad Flux" pitchFamily="2" charset="-18"/>
                <a:cs typeface="Afacad Flux" pitchFamily="2" charset="-18"/>
              </a:rPr>
              <a:t>Happy!</a:t>
            </a:r>
            <a:endParaRPr lang="pl-PL" sz="6000" dirty="0">
              <a:latin typeface="Afacad Flux" pitchFamily="2" charset="-18"/>
              <a:cs typeface="Afacad Flux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1258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Digital Sign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365</Words>
  <Application>Microsoft Office PowerPoint</Application>
  <PresentationFormat>Widescreen</PresentationFormat>
  <Paragraphs>37</Paragraphs>
  <Slides>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Afacad Flux</vt:lpstr>
      <vt:lpstr>Afacad Flux Medium</vt:lpstr>
      <vt:lpstr>Arial</vt:lpstr>
      <vt:lpstr>Hedvig Letters Serif 24pt</vt:lpstr>
      <vt:lpstr>Digital Signage</vt:lpstr>
      <vt:lpstr>PowerPoint Presentation</vt:lpstr>
      <vt:lpstr>PowerPoint Presentation</vt:lpstr>
      <vt:lpstr>Winter Holidays</vt:lpstr>
      <vt:lpstr>Winter Holidays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Maciejewski</dc:creator>
  <cp:lastModifiedBy>Piotr Maciejewski</cp:lastModifiedBy>
  <cp:revision>5</cp:revision>
  <dcterms:created xsi:type="dcterms:W3CDTF">2024-10-27T09:52:47Z</dcterms:created>
  <dcterms:modified xsi:type="dcterms:W3CDTF">2024-11-03T17:48:35Z</dcterms:modified>
</cp:coreProperties>
</file>