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61" r:id="rId4"/>
    <p:sldId id="262" r:id="rId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3A24F8-681E-4114-BCD2-7D4429D68A3F}">
          <p14:sldIdLst>
            <p14:sldId id="257"/>
            <p14:sldId id="271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886"/>
    <a:srgbClr val="4E4E65"/>
    <a:srgbClr val="F8E8E5"/>
    <a:srgbClr val="FFFFFF"/>
    <a:srgbClr val="F5004F"/>
    <a:srgbClr val="FFAF00"/>
    <a:srgbClr val="F9E400"/>
    <a:srgbClr val="7C00FE"/>
    <a:srgbClr val="FFC700"/>
    <a:srgbClr val="219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EE34B7-FC3A-425F-AACD-3666CA7F3835}" v="1" dt="2024-11-06T22:38:57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18" autoAdjust="0"/>
    <p:restoredTop sz="92978" autoAdjust="0"/>
  </p:normalViewPr>
  <p:slideViewPr>
    <p:cSldViewPr snapToGrid="0">
      <p:cViewPr>
        <p:scale>
          <a:sx n="400" d="100"/>
          <a:sy n="400" d="100"/>
        </p:scale>
        <p:origin x="-23442" y="-119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tr Maciejewski" userId="bba00846f5a3fd26" providerId="LiveId" clId="{D4EE34B7-FC3A-425F-AACD-3666CA7F3835}"/>
    <pc:docChg chg="modSld">
      <pc:chgData name="Piotr Maciejewski" userId="bba00846f5a3fd26" providerId="LiveId" clId="{D4EE34B7-FC3A-425F-AACD-3666CA7F3835}" dt="2024-11-06T22:39:05.927" v="18" actId="207"/>
      <pc:docMkLst>
        <pc:docMk/>
      </pc:docMkLst>
      <pc:sldChg chg="modSp mod">
        <pc:chgData name="Piotr Maciejewski" userId="bba00846f5a3fd26" providerId="LiveId" clId="{D4EE34B7-FC3A-425F-AACD-3666CA7F3835}" dt="2024-11-06T22:39:05.927" v="18" actId="207"/>
        <pc:sldMkLst>
          <pc:docMk/>
          <pc:sldMk cId="3113461659" sldId="257"/>
        </pc:sldMkLst>
        <pc:spChg chg="mod">
          <ac:chgData name="Piotr Maciejewski" userId="bba00846f5a3fd26" providerId="LiveId" clId="{D4EE34B7-FC3A-425F-AACD-3666CA7F3835}" dt="2024-11-06T22:39:05.927" v="18" actId="207"/>
          <ac:spMkLst>
            <pc:docMk/>
            <pc:sldMk cId="3113461659" sldId="257"/>
            <ac:spMk id="51" creationId="{BFCE1204-8698-EA88-D847-F838398072BF}"/>
          </ac:spMkLst>
        </pc:spChg>
      </pc:sldChg>
      <pc:sldChg chg="modSp mod">
        <pc:chgData name="Piotr Maciejewski" userId="bba00846f5a3fd26" providerId="LiveId" clId="{D4EE34B7-FC3A-425F-AACD-3666CA7F3835}" dt="2024-11-06T22:38:01.314" v="13" actId="2711"/>
        <pc:sldMkLst>
          <pc:docMk/>
          <pc:sldMk cId="2658045470" sldId="261"/>
        </pc:sldMkLst>
        <pc:spChg chg="mod">
          <ac:chgData name="Piotr Maciejewski" userId="bba00846f5a3fd26" providerId="LiveId" clId="{D4EE34B7-FC3A-425F-AACD-3666CA7F3835}" dt="2024-11-06T22:38:01.314" v="13" actId="2711"/>
          <ac:spMkLst>
            <pc:docMk/>
            <pc:sldMk cId="2658045470" sldId="261"/>
            <ac:spMk id="21" creationId="{2325371F-F240-14AC-C9B7-4F76FD4FAFA9}"/>
          </ac:spMkLst>
        </pc:spChg>
      </pc:sldChg>
      <pc:sldChg chg="modSp mod">
        <pc:chgData name="Piotr Maciejewski" userId="bba00846f5a3fd26" providerId="LiveId" clId="{D4EE34B7-FC3A-425F-AACD-3666CA7F3835}" dt="2024-11-06T22:38:18.271" v="17" actId="2711"/>
        <pc:sldMkLst>
          <pc:docMk/>
          <pc:sldMk cId="3161638471" sldId="262"/>
        </pc:sldMkLst>
        <pc:spChg chg="mod">
          <ac:chgData name="Piotr Maciejewski" userId="bba00846f5a3fd26" providerId="LiveId" clId="{D4EE34B7-FC3A-425F-AACD-3666CA7F3835}" dt="2024-11-06T22:38:11.791" v="16" actId="14100"/>
          <ac:spMkLst>
            <pc:docMk/>
            <pc:sldMk cId="3161638471" sldId="262"/>
            <ac:spMk id="2" creationId="{FFBB0070-9326-0126-3324-2803D62D5490}"/>
          </ac:spMkLst>
        </pc:spChg>
        <pc:spChg chg="mod">
          <ac:chgData name="Piotr Maciejewski" userId="bba00846f5a3fd26" providerId="LiveId" clId="{D4EE34B7-FC3A-425F-AACD-3666CA7F3835}" dt="2024-11-06T22:38:04.864" v="14" actId="2711"/>
          <ac:spMkLst>
            <pc:docMk/>
            <pc:sldMk cId="3161638471" sldId="262"/>
            <ac:spMk id="21" creationId="{173B3C37-7B1B-F28D-E34C-088890265F10}"/>
          </ac:spMkLst>
        </pc:spChg>
        <pc:spChg chg="mod">
          <ac:chgData name="Piotr Maciejewski" userId="bba00846f5a3fd26" providerId="LiveId" clId="{D4EE34B7-FC3A-425F-AACD-3666CA7F3835}" dt="2024-11-06T22:38:18.271" v="17" actId="2711"/>
          <ac:spMkLst>
            <pc:docMk/>
            <pc:sldMk cId="3161638471" sldId="262"/>
            <ac:spMk id="23" creationId="{D9269E5A-14A9-F08A-377E-CDAC5C5DE436}"/>
          </ac:spMkLst>
        </pc:spChg>
        <pc:spChg chg="mod">
          <ac:chgData name="Piotr Maciejewski" userId="bba00846f5a3fd26" providerId="LiveId" clId="{D4EE34B7-FC3A-425F-AACD-3666CA7F3835}" dt="2024-11-06T22:38:18.271" v="17" actId="2711"/>
          <ac:spMkLst>
            <pc:docMk/>
            <pc:sldMk cId="3161638471" sldId="262"/>
            <ac:spMk id="32" creationId="{4F8FB918-6A02-1302-67C2-6A264EB35B37}"/>
          </ac:spMkLst>
        </pc:spChg>
        <pc:spChg chg="mod">
          <ac:chgData name="Piotr Maciejewski" userId="bba00846f5a3fd26" providerId="LiveId" clId="{D4EE34B7-FC3A-425F-AACD-3666CA7F3835}" dt="2024-11-06T22:38:18.271" v="17" actId="2711"/>
          <ac:spMkLst>
            <pc:docMk/>
            <pc:sldMk cId="3161638471" sldId="262"/>
            <ac:spMk id="33" creationId="{B7C8FB3F-423B-E3F5-D9D3-353D5FDED15F}"/>
          </ac:spMkLst>
        </pc:spChg>
        <pc:spChg chg="mod">
          <ac:chgData name="Piotr Maciejewski" userId="bba00846f5a3fd26" providerId="LiveId" clId="{D4EE34B7-FC3A-425F-AACD-3666CA7F3835}" dt="2024-11-06T22:38:18.271" v="17" actId="2711"/>
          <ac:spMkLst>
            <pc:docMk/>
            <pc:sldMk cId="3161638471" sldId="262"/>
            <ac:spMk id="34" creationId="{45ECD53C-1F0A-EE86-4704-48D7075399D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70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4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fonts.google.com/specimen/Afacad+Flux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fonts.google.com/specimen/Protest+Riot/abou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sv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jpg"/><Relationship Id="rId5" Type="http://schemas.openxmlformats.org/officeDocument/2006/relationships/image" Target="../media/image14.sv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0835B832-97F4-191E-733D-6C3987B7113C}"/>
              </a:ext>
            </a:extLst>
          </p:cNvPr>
          <p:cNvSpPr/>
          <p:nvPr/>
        </p:nvSpPr>
        <p:spPr>
          <a:xfrm>
            <a:off x="10058400" y="4953965"/>
            <a:ext cx="2133599" cy="19040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6CCB53B-50BA-8ED4-4059-53F2168EA274}"/>
              </a:ext>
            </a:extLst>
          </p:cNvPr>
          <p:cNvSpPr/>
          <p:nvPr/>
        </p:nvSpPr>
        <p:spPr>
          <a:xfrm>
            <a:off x="1" y="4953965"/>
            <a:ext cx="10058399" cy="1904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A08C8B0-291A-308D-F167-359D89D12161}"/>
              </a:ext>
            </a:extLst>
          </p:cNvPr>
          <p:cNvSpPr/>
          <p:nvPr/>
        </p:nvSpPr>
        <p:spPr>
          <a:xfrm>
            <a:off x="5949387" y="0"/>
            <a:ext cx="6242613" cy="4953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647A7-2A15-2122-5D07-DCF8F6499FD7}"/>
              </a:ext>
            </a:extLst>
          </p:cNvPr>
          <p:cNvSpPr txBox="1"/>
          <p:nvPr/>
        </p:nvSpPr>
        <p:spPr>
          <a:xfrm>
            <a:off x="471575" y="259093"/>
            <a:ext cx="2398947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b="1" dirty="0">
                <a:solidFill>
                  <a:schemeClr val="accent1"/>
                </a:solidFill>
              </a:rPr>
              <a:t>Changing </a:t>
            </a:r>
            <a:r>
              <a:rPr lang="pl-PL" b="1" dirty="0" err="1">
                <a:solidFill>
                  <a:schemeClr val="accent1"/>
                </a:solidFill>
              </a:rPr>
              <a:t>Pictures</a:t>
            </a:r>
            <a:endParaRPr lang="en-US" b="1" dirty="0">
              <a:solidFill>
                <a:schemeClr val="accent1"/>
              </a:solidFill>
            </a:endParaRP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pl-PL" dirty="0"/>
              <a:t>Select the image </a:t>
            </a:r>
            <a:r>
              <a:rPr lang="pl-PL" dirty="0" err="1"/>
              <a:t>you</a:t>
            </a:r>
            <a:r>
              <a:rPr lang="pl-PL" dirty="0"/>
              <a:t> want to update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pl-PL" dirty="0"/>
              <a:t>Go to </a:t>
            </a:r>
            <a:r>
              <a:rPr lang="en-US" b="1" dirty="0"/>
              <a:t>‘</a:t>
            </a:r>
            <a:r>
              <a:rPr lang="pl-PL" b="1" dirty="0" err="1"/>
              <a:t>Pictur</a:t>
            </a:r>
            <a:r>
              <a:rPr lang="en-US" b="1" dirty="0"/>
              <a:t>e Format’ </a:t>
            </a:r>
            <a:r>
              <a:rPr lang="en-US" dirty="0"/>
              <a:t>tab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Go to </a:t>
            </a:r>
            <a:r>
              <a:rPr lang="en-US" b="1" dirty="0"/>
              <a:t>‘Change Picture’</a:t>
            </a:r>
            <a:r>
              <a:rPr lang="en-US" dirty="0"/>
              <a:t> – </a:t>
            </a:r>
            <a:r>
              <a:rPr lang="en-US" b="1" dirty="0"/>
              <a:t>‘This Device’</a:t>
            </a:r>
            <a:r>
              <a:rPr lang="en-US" dirty="0"/>
              <a:t> and select an image.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In the same tab use </a:t>
            </a:r>
            <a:r>
              <a:rPr lang="en-US" b="1" dirty="0"/>
              <a:t>‘Crop’ </a:t>
            </a:r>
            <a:r>
              <a:rPr lang="en-US" dirty="0"/>
              <a:t>option to adjust the exact image position within the shape.</a:t>
            </a:r>
            <a:endParaRPr lang="pl-P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B2FC8-E0C8-3433-9430-B9CCCD27B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753" y="474025"/>
            <a:ext cx="1246263" cy="117839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486B83-BCE2-67CD-8E49-1EF2E1D0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378" y="1606122"/>
            <a:ext cx="1924319" cy="19390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41E5C5-3FAF-4EAD-E21D-D34772E1C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849" y="3157415"/>
            <a:ext cx="1870728" cy="14610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494E8C6-98E2-2126-7753-2AB629011933}"/>
              </a:ext>
            </a:extLst>
          </p:cNvPr>
          <p:cNvSpPr/>
          <p:nvPr/>
        </p:nvSpPr>
        <p:spPr>
          <a:xfrm>
            <a:off x="3216087" y="600330"/>
            <a:ext cx="369332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pl-PL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4E4CC8-831C-EA3E-B0A5-7A2F9D212492}"/>
              </a:ext>
            </a:extLst>
          </p:cNvPr>
          <p:cNvSpPr/>
          <p:nvPr/>
        </p:nvSpPr>
        <p:spPr>
          <a:xfrm>
            <a:off x="3500190" y="1802662"/>
            <a:ext cx="369332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pl-PL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CE85B5-1C60-D4B1-6453-C514659133F1}"/>
              </a:ext>
            </a:extLst>
          </p:cNvPr>
          <p:cNvSpPr/>
          <p:nvPr/>
        </p:nvSpPr>
        <p:spPr>
          <a:xfrm>
            <a:off x="3216087" y="3022376"/>
            <a:ext cx="369332" cy="36933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pl-PL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55F228-343F-6F63-02CF-A4771629D637}"/>
              </a:ext>
            </a:extLst>
          </p:cNvPr>
          <p:cNvSpPr txBox="1"/>
          <p:nvPr/>
        </p:nvSpPr>
        <p:spPr>
          <a:xfrm>
            <a:off x="471576" y="5057176"/>
            <a:ext cx="27792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b="1" dirty="0">
                <a:solidFill>
                  <a:schemeClr val="accent1"/>
                </a:solidFill>
              </a:rPr>
              <a:t>Changing </a:t>
            </a:r>
            <a:r>
              <a:rPr lang="en-US" b="1" dirty="0">
                <a:solidFill>
                  <a:schemeClr val="accent1"/>
                </a:solidFill>
              </a:rPr>
              <a:t>Colors</a:t>
            </a:r>
          </a:p>
          <a:p>
            <a:r>
              <a:rPr lang="en-US" dirty="0"/>
              <a:t>Use the ‘Shape Format’ or ‘Graphics Format’ tab to edit the colors of each element you’ve selected.</a:t>
            </a:r>
            <a:endParaRPr lang="pl-PL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6C41197-884A-A28F-3B7E-C40AE7EA4F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4232"/>
          <a:stretch/>
        </p:blipFill>
        <p:spPr>
          <a:xfrm>
            <a:off x="3500190" y="5247632"/>
            <a:ext cx="6115904" cy="138899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87DB97E-2E89-4636-1B77-1B61D3BC40E2}"/>
              </a:ext>
            </a:extLst>
          </p:cNvPr>
          <p:cNvSpPr txBox="1"/>
          <p:nvPr/>
        </p:nvSpPr>
        <p:spPr>
          <a:xfrm>
            <a:off x="6345512" y="259093"/>
            <a:ext cx="25785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Animations</a:t>
            </a:r>
          </a:p>
          <a:p>
            <a:pPr>
              <a:spcAft>
                <a:spcPts val="1200"/>
              </a:spcAft>
            </a:pPr>
            <a:r>
              <a:rPr lang="en-US" dirty="0"/>
              <a:t>Presentation is set to Kiosk mode via </a:t>
            </a:r>
            <a:r>
              <a:rPr lang="en-US" b="1" dirty="0"/>
              <a:t>‘Slide Show’ </a:t>
            </a:r>
            <a:r>
              <a:rPr lang="en-US" dirty="0"/>
              <a:t>tab’s </a:t>
            </a:r>
            <a:r>
              <a:rPr lang="en-US" b="1" dirty="0"/>
              <a:t>‘Set Up Slide Show’</a:t>
            </a:r>
            <a:r>
              <a:rPr lang="en-US" dirty="0"/>
              <a:t> options.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A4B1FE2-4C07-6F0E-3C71-74CE24F1C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911" y="567905"/>
            <a:ext cx="2857899" cy="141942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C8C3FA6-782C-9A2C-2294-CDE60ED2B2A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535" r="2732"/>
          <a:stretch/>
        </p:blipFill>
        <p:spPr>
          <a:xfrm>
            <a:off x="6324976" y="3204273"/>
            <a:ext cx="3701484" cy="14861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D101C4D-984B-82B1-BA5B-538CFE3592CF}"/>
              </a:ext>
            </a:extLst>
          </p:cNvPr>
          <p:cNvSpPr txBox="1"/>
          <p:nvPr/>
        </p:nvSpPr>
        <p:spPr>
          <a:xfrm>
            <a:off x="6345512" y="2046585"/>
            <a:ext cx="546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Transitions are set up via the </a:t>
            </a:r>
            <a:r>
              <a:rPr lang="en-US" b="1" dirty="0"/>
              <a:t>‘Transitions’ </a:t>
            </a:r>
            <a:r>
              <a:rPr lang="en-US" dirty="0"/>
              <a:t>tab</a:t>
            </a:r>
            <a:br>
              <a:rPr lang="en-US" dirty="0"/>
            </a:br>
            <a:r>
              <a:rPr lang="en-US" dirty="0"/>
              <a:t>and set to occur after a specific amount of time,</a:t>
            </a:r>
            <a:br>
              <a:rPr lang="en-US" dirty="0"/>
            </a:br>
            <a:r>
              <a:rPr lang="en-US" dirty="0"/>
              <a:t>using </a:t>
            </a:r>
            <a:r>
              <a:rPr lang="en-US" b="1" dirty="0"/>
              <a:t>‘Morph’ </a:t>
            </a:r>
            <a:r>
              <a:rPr lang="en-US" dirty="0"/>
              <a:t>effect.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77D996B-F55F-BB0C-875B-17A3871973E0}"/>
              </a:ext>
            </a:extLst>
          </p:cNvPr>
          <p:cNvSpPr txBox="1"/>
          <p:nvPr/>
        </p:nvSpPr>
        <p:spPr>
          <a:xfrm>
            <a:off x="10093162" y="3268494"/>
            <a:ext cx="1886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If you don’t want the animations simply hide one of the slides.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CE1204-8698-EA88-D847-F838398072BF}"/>
              </a:ext>
            </a:extLst>
          </p:cNvPr>
          <p:cNvSpPr txBox="1"/>
          <p:nvPr/>
        </p:nvSpPr>
        <p:spPr>
          <a:xfrm>
            <a:off x="10200827" y="5057176"/>
            <a:ext cx="1778798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Fonts used</a:t>
            </a:r>
          </a:p>
          <a:p>
            <a:r>
              <a:rPr lang="en-US" sz="1400" dirty="0" err="1">
                <a:solidFill>
                  <a:srgbClr val="467886"/>
                </a:solidFill>
                <a:latin typeface="+mj-lt"/>
                <a:cs typeface="Afacad Flux" pitchFamily="2" charset="-18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Afacad</a:t>
            </a:r>
            <a:r>
              <a:rPr lang="en-US" sz="1400" dirty="0">
                <a:solidFill>
                  <a:srgbClr val="467886"/>
                </a:solidFill>
                <a:latin typeface="+mj-lt"/>
                <a:cs typeface="Afacad Flux" pitchFamily="2" charset="-18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Flux</a:t>
            </a:r>
            <a:endParaRPr lang="pl-PL" sz="1400" dirty="0">
              <a:solidFill>
                <a:srgbClr val="467886"/>
              </a:solidFill>
              <a:latin typeface="+mj-lt"/>
              <a:cs typeface="Afacad Flux" pitchFamily="2" charset="-18"/>
            </a:endParaRPr>
          </a:p>
          <a:p>
            <a:r>
              <a:rPr lang="pl-PL" sz="1400" dirty="0">
                <a:latin typeface="+mj-lt"/>
                <a:cs typeface="Afacad Flux" pitchFamily="2" charset="-18"/>
                <a:hlinkClick r:id="rId9"/>
              </a:rPr>
              <a:t>Protest Riot</a:t>
            </a:r>
            <a:endParaRPr lang="en-US" sz="1400" dirty="0">
              <a:latin typeface="+mj-lt"/>
              <a:cs typeface="Afacad Flux" pitchFamily="2" charset="-18"/>
            </a:endParaRPr>
          </a:p>
          <a:p>
            <a:pPr>
              <a:spcBef>
                <a:spcPts val="600"/>
              </a:spcBef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facad Flux" pitchFamily="2" charset="-18"/>
              </a:rPr>
              <a:t>Freely available under</a:t>
            </a:r>
            <a:b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facad Flux" pitchFamily="2" charset="-18"/>
              </a:rPr>
            </a:b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facad Flux" pitchFamily="2" charset="-18"/>
              </a:rPr>
              <a:t>SIL Open Font License</a:t>
            </a:r>
            <a:endParaRPr lang="pl-PL" sz="11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facad Flux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13461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75B8535-16F3-0E26-91F8-9CACEE095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868BDC5-5D07-6E7E-FEAA-D76640CD16C5}"/>
              </a:ext>
            </a:extLst>
          </p:cNvPr>
          <p:cNvSpPr/>
          <p:nvPr/>
        </p:nvSpPr>
        <p:spPr>
          <a:xfrm flipH="1">
            <a:off x="0" y="0"/>
            <a:ext cx="59493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FB4B35-C7CA-0833-C92D-F9ECA9945C12}"/>
              </a:ext>
            </a:extLst>
          </p:cNvPr>
          <p:cNvSpPr/>
          <p:nvPr/>
        </p:nvSpPr>
        <p:spPr>
          <a:xfrm>
            <a:off x="0" y="4953965"/>
            <a:ext cx="8258629" cy="19040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C01A6-FD96-31B9-7189-BCE9E957D3FF}"/>
              </a:ext>
            </a:extLst>
          </p:cNvPr>
          <p:cNvSpPr txBox="1"/>
          <p:nvPr/>
        </p:nvSpPr>
        <p:spPr>
          <a:xfrm>
            <a:off x="471575" y="259093"/>
            <a:ext cx="2903425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b="1" dirty="0" err="1">
                <a:solidFill>
                  <a:schemeClr val="accent1"/>
                </a:solidFill>
              </a:rPr>
              <a:t>Morph</a:t>
            </a:r>
            <a:r>
              <a:rPr lang="pl-PL" b="1" dirty="0">
                <a:solidFill>
                  <a:schemeClr val="accent1"/>
                </a:solidFill>
              </a:rPr>
              <a:t> </a:t>
            </a:r>
            <a:r>
              <a:rPr lang="pl-PL" b="1" dirty="0" err="1">
                <a:solidFill>
                  <a:schemeClr val="accent1"/>
                </a:solidFill>
              </a:rPr>
              <a:t>Transitions</a:t>
            </a:r>
            <a:endParaRPr lang="en-US" b="1" dirty="0">
              <a:solidFill>
                <a:schemeClr val="accent1"/>
              </a:solidFill>
            </a:endParaRP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pl-PL" dirty="0" err="1"/>
              <a:t>Animations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created</a:t>
            </a:r>
            <a:r>
              <a:rPr lang="pl-PL" dirty="0"/>
              <a:t> via </a:t>
            </a:r>
            <a:r>
              <a:rPr lang="en-US" dirty="0"/>
              <a:t>‘Transitions’ Morph Effect.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For Morph effect to work it requires elements to have the same names across two slides, prefixed by ‘!!’. 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You can inspect those names via ‘Selection Pane’ that can be found in ‘Shape Format’ tab.</a:t>
            </a:r>
            <a:endParaRPr lang="pl-PL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DFAB47-3A49-D578-8599-5FF0BBD09715}"/>
              </a:ext>
            </a:extLst>
          </p:cNvPr>
          <p:cNvSpPr txBox="1"/>
          <p:nvPr/>
        </p:nvSpPr>
        <p:spPr>
          <a:xfrm>
            <a:off x="471575" y="5067534"/>
            <a:ext cx="36795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Tooltips</a:t>
            </a:r>
          </a:p>
          <a:p>
            <a:pPr algn="r">
              <a:spcAft>
                <a:spcPts val="1200"/>
              </a:spcAft>
            </a:pPr>
            <a:r>
              <a:rPr lang="en-US" dirty="0"/>
              <a:t>Each Digital Signage comes with tooltips placed outside the slides. Those will guide you on how to adjust this template to your needs.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0956B-F7C0-E3B1-A981-C33A70E9E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954" y="2471298"/>
            <a:ext cx="1410983" cy="18975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95D42-F224-3E74-0C70-044A4B8F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097" y="726430"/>
            <a:ext cx="2048161" cy="146705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494961-1B95-AFB1-46F6-3D510F2D1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653" y="259093"/>
            <a:ext cx="2486372" cy="46012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2E8698-1490-D73E-D004-0F6134AAB8F5}"/>
              </a:ext>
            </a:extLst>
          </p:cNvPr>
          <p:cNvSpPr txBox="1"/>
          <p:nvPr/>
        </p:nvSpPr>
        <p:spPr>
          <a:xfrm>
            <a:off x="6242615" y="259093"/>
            <a:ext cx="2903425" cy="416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Selection Pane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When two elements on the different slides have the same name with ‘!!’ prefix – they will morph between the slides into each other.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Changing those names or copy/pasting elements might break this relationship – making animations behave differently than intended.</a:t>
            </a:r>
            <a:endParaRPr lang="pl-PL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1E545F4-F14C-ADC6-7922-278F1043B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445" y="5124567"/>
            <a:ext cx="3258596" cy="16163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C98B4A-5960-C39A-134C-9A913DBDE71A}"/>
              </a:ext>
            </a:extLst>
          </p:cNvPr>
          <p:cNvSpPr/>
          <p:nvPr/>
        </p:nvSpPr>
        <p:spPr>
          <a:xfrm>
            <a:off x="8222171" y="4953965"/>
            <a:ext cx="3969829" cy="19040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190A9-BDF0-3D31-AB15-DC824BE143D1}"/>
              </a:ext>
            </a:extLst>
          </p:cNvPr>
          <p:cNvSpPr txBox="1"/>
          <p:nvPr/>
        </p:nvSpPr>
        <p:spPr>
          <a:xfrm>
            <a:off x="8468946" y="5067534"/>
            <a:ext cx="33530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Using other formats</a:t>
            </a:r>
          </a:p>
          <a:p>
            <a:pPr marL="342900" indent="-342900">
              <a:spcAft>
                <a:spcPts val="300"/>
              </a:spcAft>
              <a:buAutoNum type="arabicPeriod"/>
            </a:pPr>
            <a:r>
              <a:rPr lang="en-US" dirty="0"/>
              <a:t>Use ‘File’ – ‘Save a Copy’ to export this presentation as images, mp4, gif or another format suitable for you.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62070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621995A-3698-7615-CDF8-2051581BD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48110" y="-1628820"/>
            <a:ext cx="13088220" cy="10115640"/>
          </a:xfrm>
          <a:prstGeom prst="rect">
            <a:avLst/>
          </a:prstGeom>
        </p:spPr>
      </p:pic>
      <p:cxnSp>
        <p:nvCxnSpPr>
          <p:cNvPr id="25" name="!!TimelineBar5">
            <a:extLst>
              <a:ext uri="{FF2B5EF4-FFF2-40B4-BE49-F238E27FC236}">
                <a16:creationId xmlns:a16="http://schemas.microsoft.com/office/drawing/2014/main" id="{CC5A4B2F-40D5-2709-2435-26661C3B5C07}"/>
              </a:ext>
            </a:extLst>
          </p:cNvPr>
          <p:cNvCxnSpPr>
            <a:cxnSpLocks/>
          </p:cNvCxnSpPr>
          <p:nvPr/>
        </p:nvCxnSpPr>
        <p:spPr>
          <a:xfrm>
            <a:off x="11693079" y="-21909315"/>
            <a:ext cx="0" cy="729342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!!TimelineBar4">
            <a:extLst>
              <a:ext uri="{FF2B5EF4-FFF2-40B4-BE49-F238E27FC236}">
                <a16:creationId xmlns:a16="http://schemas.microsoft.com/office/drawing/2014/main" id="{18F85099-1A98-2541-9E8D-6F0F3B3BBB64}"/>
              </a:ext>
            </a:extLst>
          </p:cNvPr>
          <p:cNvCxnSpPr>
            <a:cxnSpLocks/>
          </p:cNvCxnSpPr>
          <p:nvPr/>
        </p:nvCxnSpPr>
        <p:spPr>
          <a:xfrm>
            <a:off x="10096960" y="-16539030"/>
            <a:ext cx="0" cy="7293429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!!TimelineBar3">
            <a:extLst>
              <a:ext uri="{FF2B5EF4-FFF2-40B4-BE49-F238E27FC236}">
                <a16:creationId xmlns:a16="http://schemas.microsoft.com/office/drawing/2014/main" id="{747A38DD-B7D5-39FA-B537-9658E06B38D3}"/>
              </a:ext>
            </a:extLst>
          </p:cNvPr>
          <p:cNvCxnSpPr>
            <a:cxnSpLocks/>
          </p:cNvCxnSpPr>
          <p:nvPr/>
        </p:nvCxnSpPr>
        <p:spPr>
          <a:xfrm>
            <a:off x="8500840" y="-12574815"/>
            <a:ext cx="0" cy="729342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!!TimelineBar2">
            <a:extLst>
              <a:ext uri="{FF2B5EF4-FFF2-40B4-BE49-F238E27FC236}">
                <a16:creationId xmlns:a16="http://schemas.microsoft.com/office/drawing/2014/main" id="{BC73A916-6AF0-5EF9-6766-98ADDB367580}"/>
              </a:ext>
            </a:extLst>
          </p:cNvPr>
          <p:cNvCxnSpPr>
            <a:cxnSpLocks/>
          </p:cNvCxnSpPr>
          <p:nvPr/>
        </p:nvCxnSpPr>
        <p:spPr>
          <a:xfrm>
            <a:off x="6904720" y="-9869715"/>
            <a:ext cx="0" cy="7293429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!!TimelineBar1">
            <a:extLst>
              <a:ext uri="{FF2B5EF4-FFF2-40B4-BE49-F238E27FC236}">
                <a16:creationId xmlns:a16="http://schemas.microsoft.com/office/drawing/2014/main" id="{01B0B103-DDF9-DBC6-84BD-E732ADC1221C}"/>
              </a:ext>
            </a:extLst>
          </p:cNvPr>
          <p:cNvCxnSpPr>
            <a:cxnSpLocks/>
          </p:cNvCxnSpPr>
          <p:nvPr/>
        </p:nvCxnSpPr>
        <p:spPr>
          <a:xfrm>
            <a:off x="5308600" y="-7560129"/>
            <a:ext cx="0" cy="729342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!!Bar4">
            <a:extLst>
              <a:ext uri="{FF2B5EF4-FFF2-40B4-BE49-F238E27FC236}">
                <a16:creationId xmlns:a16="http://schemas.microsoft.com/office/drawing/2014/main" id="{E574A48B-637F-7B85-884D-25662E64DFDC}"/>
              </a:ext>
            </a:extLst>
          </p:cNvPr>
          <p:cNvSpPr/>
          <p:nvPr/>
        </p:nvSpPr>
        <p:spPr>
          <a:xfrm>
            <a:off x="-14055696" y="5079232"/>
            <a:ext cx="13136839" cy="1355364"/>
          </a:xfrm>
          <a:prstGeom prst="roundRect">
            <a:avLst/>
          </a:prstGeom>
          <a:solidFill>
            <a:srgbClr val="F500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!!Bar3">
            <a:extLst>
              <a:ext uri="{FF2B5EF4-FFF2-40B4-BE49-F238E27FC236}">
                <a16:creationId xmlns:a16="http://schemas.microsoft.com/office/drawing/2014/main" id="{1FCF9390-019F-BBD3-2FF8-497200F5F11C}"/>
              </a:ext>
            </a:extLst>
          </p:cNvPr>
          <p:cNvSpPr/>
          <p:nvPr/>
        </p:nvSpPr>
        <p:spPr>
          <a:xfrm>
            <a:off x="-14055696" y="3515674"/>
            <a:ext cx="13136845" cy="1355364"/>
          </a:xfrm>
          <a:prstGeom prst="roundRect">
            <a:avLst/>
          </a:prstGeom>
          <a:solidFill>
            <a:srgbClr val="FFA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!!Bar2">
            <a:extLst>
              <a:ext uri="{FF2B5EF4-FFF2-40B4-BE49-F238E27FC236}">
                <a16:creationId xmlns:a16="http://schemas.microsoft.com/office/drawing/2014/main" id="{C9A58AB1-75D4-43EF-DF5F-0B71FCCD7B65}"/>
              </a:ext>
            </a:extLst>
          </p:cNvPr>
          <p:cNvSpPr/>
          <p:nvPr/>
        </p:nvSpPr>
        <p:spPr>
          <a:xfrm>
            <a:off x="-14055696" y="1964492"/>
            <a:ext cx="13136847" cy="1355364"/>
          </a:xfrm>
          <a:prstGeom prst="roundRect">
            <a:avLst/>
          </a:prstGeom>
          <a:solidFill>
            <a:srgbClr val="F9E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!!Bar1">
            <a:extLst>
              <a:ext uri="{FF2B5EF4-FFF2-40B4-BE49-F238E27FC236}">
                <a16:creationId xmlns:a16="http://schemas.microsoft.com/office/drawing/2014/main" id="{6D0268A2-B2A1-3AFF-E479-5529F4FA0D7F}"/>
              </a:ext>
            </a:extLst>
          </p:cNvPr>
          <p:cNvSpPr/>
          <p:nvPr/>
        </p:nvSpPr>
        <p:spPr>
          <a:xfrm>
            <a:off x="-14055696" y="400984"/>
            <a:ext cx="13139061" cy="1355364"/>
          </a:xfrm>
          <a:prstGeom prst="roundRect">
            <a:avLst/>
          </a:prstGeom>
          <a:solidFill>
            <a:srgbClr val="7C00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!!MainField">
            <a:extLst>
              <a:ext uri="{FF2B5EF4-FFF2-40B4-BE49-F238E27FC236}">
                <a16:creationId xmlns:a16="http://schemas.microsoft.com/office/drawing/2014/main" id="{75B1AEBE-82A8-37C5-A03C-3039F117F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864001" y="-303293"/>
            <a:ext cx="7006782" cy="7682875"/>
          </a:xfrm>
          <a:prstGeom prst="rect">
            <a:avLst/>
          </a:prstGeom>
        </p:spPr>
      </p:pic>
      <p:pic>
        <p:nvPicPr>
          <p:cNvPr id="23" name="!!Lines">
            <a:extLst>
              <a:ext uri="{FF2B5EF4-FFF2-40B4-BE49-F238E27FC236}">
                <a16:creationId xmlns:a16="http://schemas.microsoft.com/office/drawing/2014/main" id="{3B7B09CC-91ED-9CDC-A26E-2BE724CB8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500000">
            <a:off x="6008099" y="1172249"/>
            <a:ext cx="9164444" cy="4731790"/>
          </a:xfrm>
          <a:prstGeom prst="rect">
            <a:avLst/>
          </a:prstGeom>
        </p:spPr>
      </p:pic>
      <p:sp>
        <p:nvSpPr>
          <p:cNvPr id="21" name="!!Company Name">
            <a:extLst>
              <a:ext uri="{FF2B5EF4-FFF2-40B4-BE49-F238E27FC236}">
                <a16:creationId xmlns:a16="http://schemas.microsoft.com/office/drawing/2014/main" id="{2325371F-F240-14AC-C9B7-4F76FD4FAFA9}"/>
              </a:ext>
            </a:extLst>
          </p:cNvPr>
          <p:cNvSpPr txBox="1"/>
          <p:nvPr/>
        </p:nvSpPr>
        <p:spPr>
          <a:xfrm>
            <a:off x="481689" y="1502827"/>
            <a:ext cx="3992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facad Flux" pitchFamily="2" charset="-18"/>
                <a:cs typeface="Afacad Flux" pitchFamily="2" charset="-18"/>
              </a:rPr>
              <a:t>Company </a:t>
            </a:r>
            <a:r>
              <a:rPr lang="pl-PL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facad Flux" pitchFamily="2" charset="-18"/>
                <a:cs typeface="Afacad Flux" pitchFamily="2" charset="-18"/>
              </a:rPr>
              <a:t>Name</a:t>
            </a:r>
            <a:endParaRPr lang="pl-PL" sz="2400" b="1" dirty="0">
              <a:solidFill>
                <a:schemeClr val="tx1">
                  <a:lumMod val="65000"/>
                  <a:lumOff val="35000"/>
                </a:schemeClr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33A54D7-5E23-5D40-8878-62324B1DD647}"/>
              </a:ext>
            </a:extLst>
          </p:cNvPr>
          <p:cNvSpPr/>
          <p:nvPr/>
        </p:nvSpPr>
        <p:spPr>
          <a:xfrm>
            <a:off x="-3776101" y="-2099083"/>
            <a:ext cx="2587961" cy="1420401"/>
          </a:xfrm>
          <a:prstGeom prst="roundRect">
            <a:avLst>
              <a:gd name="adj" fmla="val 23222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Update the text in the same way on  both slides so they remain consistent.</a:t>
            </a:r>
            <a:endParaRPr lang="pl-PL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A878ACF-E9FC-39D8-7C04-F48A9AC53005}"/>
              </a:ext>
            </a:extLst>
          </p:cNvPr>
          <p:cNvSpPr/>
          <p:nvPr/>
        </p:nvSpPr>
        <p:spPr>
          <a:xfrm>
            <a:off x="-7200470" y="2716946"/>
            <a:ext cx="2797050" cy="1026420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 not move the color bars on this slide.</a:t>
            </a:r>
            <a:endParaRPr lang="pl-PL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4CF794E-76C9-44C0-707B-DAA7ACD0F93A}"/>
              </a:ext>
            </a:extLst>
          </p:cNvPr>
          <p:cNvSpPr/>
          <p:nvPr/>
        </p:nvSpPr>
        <p:spPr>
          <a:xfrm>
            <a:off x="4107669" y="-5281386"/>
            <a:ext cx="3398029" cy="1026420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 not adjust those lines.</a:t>
            </a:r>
            <a:endParaRPr lang="pl-PL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C53573E-C6D3-CEA8-FD22-810B50B7B53E}"/>
              </a:ext>
            </a:extLst>
          </p:cNvPr>
          <p:cNvSpPr/>
          <p:nvPr/>
        </p:nvSpPr>
        <p:spPr>
          <a:xfrm>
            <a:off x="-923567" y="-2099084"/>
            <a:ext cx="2587961" cy="1430997"/>
          </a:xfrm>
          <a:prstGeom prst="roundRect">
            <a:avLst>
              <a:gd name="adj" fmla="val 23222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Press </a:t>
            </a:r>
            <a:r>
              <a:rPr lang="en-US" b="1" dirty="0"/>
              <a:t>‘F5’ </a:t>
            </a:r>
            <a:r>
              <a:rPr lang="en-US" dirty="0"/>
              <a:t>to let the presentation run in a loop mode.</a:t>
            </a:r>
            <a:endParaRPr lang="pl-PL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0AD5A99-BC02-167C-6C94-F097190C3E08}"/>
              </a:ext>
            </a:extLst>
          </p:cNvPr>
          <p:cNvSpPr/>
          <p:nvPr/>
        </p:nvSpPr>
        <p:spPr>
          <a:xfrm>
            <a:off x="1902421" y="-2099084"/>
            <a:ext cx="2587961" cy="1420401"/>
          </a:xfrm>
          <a:prstGeom prst="roundRect">
            <a:avLst>
              <a:gd name="adj" fmla="val 23222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Transitions take few seconds to play so the signage is not too distracting.</a:t>
            </a:r>
            <a:endParaRPr lang="pl-PL" dirty="0"/>
          </a:p>
        </p:txBody>
      </p:sp>
      <p:pic>
        <p:nvPicPr>
          <p:cNvPr id="4" name="!!Pic4" descr="Woman with red hair">
            <a:extLst>
              <a:ext uri="{FF2B5EF4-FFF2-40B4-BE49-F238E27FC236}">
                <a16:creationId xmlns:a16="http://schemas.microsoft.com/office/drawing/2014/main" id="{CE4EE46F-1A3D-DEE9-096F-373790B147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4" t="3420" r="30786" b="10042"/>
          <a:stretch/>
        </p:blipFill>
        <p:spPr>
          <a:xfrm>
            <a:off x="8911673" y="3591914"/>
            <a:ext cx="2494461" cy="2494461"/>
          </a:xfrm>
          <a:custGeom>
            <a:avLst/>
            <a:gdLst>
              <a:gd name="connsiteX0" fmla="*/ 2184400 w 4368800"/>
              <a:gd name="connsiteY0" fmla="*/ 0 h 4368800"/>
              <a:gd name="connsiteX1" fmla="*/ 4368800 w 4368800"/>
              <a:gd name="connsiteY1" fmla="*/ 2184400 h 4368800"/>
              <a:gd name="connsiteX2" fmla="*/ 2184400 w 4368800"/>
              <a:gd name="connsiteY2" fmla="*/ 4368800 h 4368800"/>
              <a:gd name="connsiteX3" fmla="*/ 0 w 4368800"/>
              <a:gd name="connsiteY3" fmla="*/ 2184400 h 4368800"/>
              <a:gd name="connsiteX4" fmla="*/ 2184400 w 4368800"/>
              <a:gd name="connsiteY4" fmla="*/ 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00" h="4368800">
                <a:moveTo>
                  <a:pt x="2184400" y="0"/>
                </a:moveTo>
                <a:cubicBezTo>
                  <a:pt x="3390811" y="0"/>
                  <a:pt x="4368800" y="977989"/>
                  <a:pt x="4368800" y="2184400"/>
                </a:cubicBezTo>
                <a:cubicBezTo>
                  <a:pt x="4368800" y="3390811"/>
                  <a:pt x="3390811" y="4368800"/>
                  <a:pt x="2184400" y="4368800"/>
                </a:cubicBezTo>
                <a:cubicBezTo>
                  <a:pt x="977989" y="4368800"/>
                  <a:pt x="0" y="3390811"/>
                  <a:pt x="0" y="2184400"/>
                </a:cubicBezTo>
                <a:cubicBezTo>
                  <a:pt x="0" y="977989"/>
                  <a:pt x="977989" y="0"/>
                  <a:pt x="218440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</p:pic>
      <p:pic>
        <p:nvPicPr>
          <p:cNvPr id="5" name="!!Pic3" descr="Woman in business attire">
            <a:extLst>
              <a:ext uri="{FF2B5EF4-FFF2-40B4-BE49-F238E27FC236}">
                <a16:creationId xmlns:a16="http://schemas.microsoft.com/office/drawing/2014/main" id="{46E420BF-B017-A93C-3DD0-0B083D552D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9" t="17442" r="23446" b="22070"/>
          <a:stretch/>
        </p:blipFill>
        <p:spPr>
          <a:xfrm>
            <a:off x="5936369" y="3591914"/>
            <a:ext cx="2494461" cy="2494461"/>
          </a:xfrm>
          <a:custGeom>
            <a:avLst/>
            <a:gdLst>
              <a:gd name="connsiteX0" fmla="*/ 2184400 w 4368800"/>
              <a:gd name="connsiteY0" fmla="*/ 0 h 4368800"/>
              <a:gd name="connsiteX1" fmla="*/ 4368800 w 4368800"/>
              <a:gd name="connsiteY1" fmla="*/ 2184400 h 4368800"/>
              <a:gd name="connsiteX2" fmla="*/ 2184400 w 4368800"/>
              <a:gd name="connsiteY2" fmla="*/ 4368800 h 4368800"/>
              <a:gd name="connsiteX3" fmla="*/ 0 w 4368800"/>
              <a:gd name="connsiteY3" fmla="*/ 2184400 h 4368800"/>
              <a:gd name="connsiteX4" fmla="*/ 2184400 w 4368800"/>
              <a:gd name="connsiteY4" fmla="*/ 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00" h="4368800">
                <a:moveTo>
                  <a:pt x="2184400" y="0"/>
                </a:moveTo>
                <a:cubicBezTo>
                  <a:pt x="3390811" y="0"/>
                  <a:pt x="4368800" y="977989"/>
                  <a:pt x="4368800" y="2184400"/>
                </a:cubicBezTo>
                <a:cubicBezTo>
                  <a:pt x="4368800" y="3390811"/>
                  <a:pt x="3390811" y="4368800"/>
                  <a:pt x="2184400" y="4368800"/>
                </a:cubicBezTo>
                <a:cubicBezTo>
                  <a:pt x="977989" y="4368800"/>
                  <a:pt x="0" y="3390811"/>
                  <a:pt x="0" y="2184400"/>
                </a:cubicBezTo>
                <a:cubicBezTo>
                  <a:pt x="0" y="977989"/>
                  <a:pt x="977989" y="0"/>
                  <a:pt x="218440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</p:pic>
      <p:pic>
        <p:nvPicPr>
          <p:cNvPr id="6" name="!!Pic2" descr="Young man at the park">
            <a:extLst>
              <a:ext uri="{FF2B5EF4-FFF2-40B4-BE49-F238E27FC236}">
                <a16:creationId xmlns:a16="http://schemas.microsoft.com/office/drawing/2014/main" id="{16A97060-AC52-37B9-CB72-6522FA9854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2" t="-1577" r="30701" b="33512"/>
          <a:stretch/>
        </p:blipFill>
        <p:spPr>
          <a:xfrm>
            <a:off x="8911673" y="735338"/>
            <a:ext cx="2494461" cy="2494461"/>
          </a:xfrm>
          <a:custGeom>
            <a:avLst/>
            <a:gdLst>
              <a:gd name="connsiteX0" fmla="*/ 2184400 w 4368800"/>
              <a:gd name="connsiteY0" fmla="*/ 0 h 4368800"/>
              <a:gd name="connsiteX1" fmla="*/ 4368800 w 4368800"/>
              <a:gd name="connsiteY1" fmla="*/ 2184400 h 4368800"/>
              <a:gd name="connsiteX2" fmla="*/ 2184400 w 4368800"/>
              <a:gd name="connsiteY2" fmla="*/ 4368800 h 4368800"/>
              <a:gd name="connsiteX3" fmla="*/ 0 w 4368800"/>
              <a:gd name="connsiteY3" fmla="*/ 2184400 h 4368800"/>
              <a:gd name="connsiteX4" fmla="*/ 2184400 w 4368800"/>
              <a:gd name="connsiteY4" fmla="*/ 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00" h="4368800">
                <a:moveTo>
                  <a:pt x="2184400" y="0"/>
                </a:moveTo>
                <a:cubicBezTo>
                  <a:pt x="3390811" y="0"/>
                  <a:pt x="4368800" y="977989"/>
                  <a:pt x="4368800" y="2184400"/>
                </a:cubicBezTo>
                <a:cubicBezTo>
                  <a:pt x="4368800" y="3390811"/>
                  <a:pt x="3390811" y="4368800"/>
                  <a:pt x="2184400" y="4368800"/>
                </a:cubicBezTo>
                <a:cubicBezTo>
                  <a:pt x="977989" y="4368800"/>
                  <a:pt x="0" y="3390811"/>
                  <a:pt x="0" y="2184400"/>
                </a:cubicBezTo>
                <a:cubicBezTo>
                  <a:pt x="0" y="977989"/>
                  <a:pt x="977989" y="0"/>
                  <a:pt x="218440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</p:pic>
      <p:pic>
        <p:nvPicPr>
          <p:cNvPr id="7" name="!!Pic1" descr="Man by the water">
            <a:extLst>
              <a:ext uri="{FF2B5EF4-FFF2-40B4-BE49-F238E27FC236}">
                <a16:creationId xmlns:a16="http://schemas.microsoft.com/office/drawing/2014/main" id="{C41CAAFE-A26B-CE28-2A91-944E421AAB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6" t="7727" r="18055" b="28570"/>
          <a:stretch/>
        </p:blipFill>
        <p:spPr>
          <a:xfrm>
            <a:off x="5936369" y="735338"/>
            <a:ext cx="2494461" cy="2494461"/>
          </a:xfrm>
          <a:custGeom>
            <a:avLst/>
            <a:gdLst>
              <a:gd name="connsiteX0" fmla="*/ 2184400 w 4368800"/>
              <a:gd name="connsiteY0" fmla="*/ 0 h 4368800"/>
              <a:gd name="connsiteX1" fmla="*/ 4368800 w 4368800"/>
              <a:gd name="connsiteY1" fmla="*/ 2184400 h 4368800"/>
              <a:gd name="connsiteX2" fmla="*/ 2184400 w 4368800"/>
              <a:gd name="connsiteY2" fmla="*/ 4368800 h 4368800"/>
              <a:gd name="connsiteX3" fmla="*/ 0 w 4368800"/>
              <a:gd name="connsiteY3" fmla="*/ 2184400 h 4368800"/>
              <a:gd name="connsiteX4" fmla="*/ 2184400 w 4368800"/>
              <a:gd name="connsiteY4" fmla="*/ 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00" h="4368800">
                <a:moveTo>
                  <a:pt x="2184400" y="0"/>
                </a:moveTo>
                <a:cubicBezTo>
                  <a:pt x="3390811" y="0"/>
                  <a:pt x="4368800" y="977989"/>
                  <a:pt x="4368800" y="2184400"/>
                </a:cubicBezTo>
                <a:cubicBezTo>
                  <a:pt x="4368800" y="3390811"/>
                  <a:pt x="3390811" y="4368800"/>
                  <a:pt x="2184400" y="4368800"/>
                </a:cubicBezTo>
                <a:cubicBezTo>
                  <a:pt x="977989" y="4368800"/>
                  <a:pt x="0" y="3390811"/>
                  <a:pt x="0" y="2184400"/>
                </a:cubicBezTo>
                <a:cubicBezTo>
                  <a:pt x="0" y="977989"/>
                  <a:pt x="977989" y="0"/>
                  <a:pt x="218440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</p:pic>
      <p:sp>
        <p:nvSpPr>
          <p:cNvPr id="3" name="!!Title">
            <a:extLst>
              <a:ext uri="{FF2B5EF4-FFF2-40B4-BE49-F238E27FC236}">
                <a16:creationId xmlns:a16="http://schemas.microsoft.com/office/drawing/2014/main" id="{558CA611-9904-EDC1-C77C-7C75C40550D6}"/>
              </a:ext>
            </a:extLst>
          </p:cNvPr>
          <p:cNvSpPr txBox="1"/>
          <p:nvPr/>
        </p:nvSpPr>
        <p:spPr>
          <a:xfrm>
            <a:off x="481688" y="2260303"/>
            <a:ext cx="679541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err="1">
                <a:solidFill>
                  <a:srgbClr val="F5004F"/>
                </a:solidFill>
                <a:latin typeface="Protest Riot" pitchFamily="2" charset="-18"/>
                <a:cs typeface="Afacad Flux" pitchFamily="2" charset="-18"/>
              </a:rPr>
              <a:t>HighScore</a:t>
            </a:r>
            <a:endParaRPr lang="pl-PL" sz="11500" b="1" dirty="0">
              <a:solidFill>
                <a:srgbClr val="F5004F"/>
              </a:solidFill>
              <a:latin typeface="Protest Riot" pitchFamily="2" charset="-18"/>
              <a:cs typeface="Afacad Flux" pitchFamily="2" charset="-18"/>
            </a:endParaRPr>
          </a:p>
        </p:txBody>
      </p:sp>
      <p:sp>
        <p:nvSpPr>
          <p:cNvPr id="14" name="!!Subtitle">
            <a:extLst>
              <a:ext uri="{FF2B5EF4-FFF2-40B4-BE49-F238E27FC236}">
                <a16:creationId xmlns:a16="http://schemas.microsoft.com/office/drawing/2014/main" id="{9FC078BF-55D1-DD7C-A8DD-309A04B13AA9}"/>
              </a:ext>
            </a:extLst>
          </p:cNvPr>
          <p:cNvSpPr txBox="1"/>
          <p:nvPr/>
        </p:nvSpPr>
        <p:spPr>
          <a:xfrm>
            <a:off x="481688" y="3915814"/>
            <a:ext cx="6795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 err="1">
                <a:solidFill>
                  <a:srgbClr val="4E4E65"/>
                </a:solidFill>
                <a:latin typeface="Protest Riot" pitchFamily="2" charset="-18"/>
                <a:cs typeface="Afacad Flux" pitchFamily="2" charset="-18"/>
              </a:rPr>
              <a:t>Showdown</a:t>
            </a:r>
            <a:r>
              <a:rPr lang="pl-PL" sz="5400" b="1" dirty="0">
                <a:solidFill>
                  <a:srgbClr val="4E4E65"/>
                </a:solidFill>
                <a:latin typeface="Protest Riot" pitchFamily="2" charset="-18"/>
                <a:cs typeface="Afacad Flux" pitchFamily="2" charset="-1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58045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8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CC86FC-BE0D-256A-973E-1D730CAF0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DA5AB92-CC71-B3D2-3DB0-2658D687B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06633" y="-1628820"/>
            <a:ext cx="13088220" cy="10115640"/>
          </a:xfrm>
          <a:prstGeom prst="rect">
            <a:avLst/>
          </a:prstGeom>
        </p:spPr>
      </p:pic>
      <p:cxnSp>
        <p:nvCxnSpPr>
          <p:cNvPr id="25" name="!!TimelineBar5">
            <a:extLst>
              <a:ext uri="{FF2B5EF4-FFF2-40B4-BE49-F238E27FC236}">
                <a16:creationId xmlns:a16="http://schemas.microsoft.com/office/drawing/2014/main" id="{9AC878A5-758C-51E5-1ED6-998CF738B530}"/>
              </a:ext>
            </a:extLst>
          </p:cNvPr>
          <p:cNvCxnSpPr>
            <a:cxnSpLocks/>
          </p:cNvCxnSpPr>
          <p:nvPr/>
        </p:nvCxnSpPr>
        <p:spPr>
          <a:xfrm>
            <a:off x="11693079" y="-552627"/>
            <a:ext cx="0" cy="7293429"/>
          </a:xfrm>
          <a:prstGeom prst="line">
            <a:avLst/>
          </a:prstGeom>
          <a:ln w="12700">
            <a:solidFill>
              <a:srgbClr val="4E4E6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!!TimelineBar4">
            <a:extLst>
              <a:ext uri="{FF2B5EF4-FFF2-40B4-BE49-F238E27FC236}">
                <a16:creationId xmlns:a16="http://schemas.microsoft.com/office/drawing/2014/main" id="{2AFB6EAE-5E3A-3981-F3AF-451DBCB5C990}"/>
              </a:ext>
            </a:extLst>
          </p:cNvPr>
          <p:cNvCxnSpPr>
            <a:cxnSpLocks/>
          </p:cNvCxnSpPr>
          <p:nvPr/>
        </p:nvCxnSpPr>
        <p:spPr>
          <a:xfrm>
            <a:off x="10096960" y="-573315"/>
            <a:ext cx="0" cy="7293429"/>
          </a:xfrm>
          <a:prstGeom prst="line">
            <a:avLst/>
          </a:prstGeom>
          <a:ln w="12700">
            <a:solidFill>
              <a:srgbClr val="4E4E65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!!TimelineBar3">
            <a:extLst>
              <a:ext uri="{FF2B5EF4-FFF2-40B4-BE49-F238E27FC236}">
                <a16:creationId xmlns:a16="http://schemas.microsoft.com/office/drawing/2014/main" id="{086CB9FA-F5A6-9EF4-7376-3088BC4279F1}"/>
              </a:ext>
            </a:extLst>
          </p:cNvPr>
          <p:cNvCxnSpPr>
            <a:cxnSpLocks/>
          </p:cNvCxnSpPr>
          <p:nvPr/>
        </p:nvCxnSpPr>
        <p:spPr>
          <a:xfrm>
            <a:off x="8500840" y="-573315"/>
            <a:ext cx="0" cy="7293429"/>
          </a:xfrm>
          <a:prstGeom prst="line">
            <a:avLst/>
          </a:prstGeom>
          <a:ln w="12700">
            <a:solidFill>
              <a:srgbClr val="4E4E6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!!TimelineBar2">
            <a:extLst>
              <a:ext uri="{FF2B5EF4-FFF2-40B4-BE49-F238E27FC236}">
                <a16:creationId xmlns:a16="http://schemas.microsoft.com/office/drawing/2014/main" id="{8E2F6547-0646-B77F-0156-E5ED0EBD462C}"/>
              </a:ext>
            </a:extLst>
          </p:cNvPr>
          <p:cNvCxnSpPr>
            <a:cxnSpLocks/>
          </p:cNvCxnSpPr>
          <p:nvPr/>
        </p:nvCxnSpPr>
        <p:spPr>
          <a:xfrm>
            <a:off x="6904720" y="-573315"/>
            <a:ext cx="0" cy="7293429"/>
          </a:xfrm>
          <a:prstGeom prst="line">
            <a:avLst/>
          </a:prstGeom>
          <a:ln w="12700">
            <a:solidFill>
              <a:srgbClr val="4E4E65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!!TimelineBar1">
            <a:extLst>
              <a:ext uri="{FF2B5EF4-FFF2-40B4-BE49-F238E27FC236}">
                <a16:creationId xmlns:a16="http://schemas.microsoft.com/office/drawing/2014/main" id="{C22F7BE4-8DB5-1095-0B0C-4B292D8FC1C8}"/>
              </a:ext>
            </a:extLst>
          </p:cNvPr>
          <p:cNvCxnSpPr>
            <a:cxnSpLocks/>
          </p:cNvCxnSpPr>
          <p:nvPr/>
        </p:nvCxnSpPr>
        <p:spPr>
          <a:xfrm>
            <a:off x="5308600" y="-573315"/>
            <a:ext cx="0" cy="729342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!!Score4">
            <a:extLst>
              <a:ext uri="{FF2B5EF4-FFF2-40B4-BE49-F238E27FC236}">
                <a16:creationId xmlns:a16="http://schemas.microsoft.com/office/drawing/2014/main" id="{45ECD53C-1F0A-EE86-4704-48D7075399D4}"/>
              </a:ext>
            </a:extLst>
          </p:cNvPr>
          <p:cNvSpPr txBox="1"/>
          <p:nvPr/>
        </p:nvSpPr>
        <p:spPr>
          <a:xfrm>
            <a:off x="7025865" y="5427536"/>
            <a:ext cx="3916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Protest Riot" pitchFamily="2" charset="-18"/>
              </a:rPr>
              <a:t>25 </a:t>
            </a:r>
            <a:r>
              <a:rPr lang="pl-PL" sz="360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Protest Riot" pitchFamily="2" charset="-18"/>
              </a:rPr>
              <a:t>pt</a:t>
            </a:r>
            <a:endParaRPr lang="pl-PL" sz="3600" dirty="0">
              <a:solidFill>
                <a:schemeClr val="tx1">
                  <a:lumMod val="50000"/>
                  <a:lumOff val="50000"/>
                </a:schemeClr>
              </a:solidFill>
              <a:latin typeface="Protest Riot" pitchFamily="2" charset="-1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A54207-8F7D-2163-9FDB-EAA8CDC86537}"/>
              </a:ext>
            </a:extLst>
          </p:cNvPr>
          <p:cNvSpPr/>
          <p:nvPr/>
        </p:nvSpPr>
        <p:spPr>
          <a:xfrm>
            <a:off x="-4557750" y="-373908"/>
            <a:ext cx="2587961" cy="1775739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Select each bar and move it horizontally while holding ‘shift’ on your keyboard.</a:t>
            </a:r>
            <a:endParaRPr lang="pl-PL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1F76B5-9FE5-9674-D4A5-067BB37B0FE0}"/>
              </a:ext>
            </a:extLst>
          </p:cNvPr>
          <p:cNvSpPr/>
          <p:nvPr/>
        </p:nvSpPr>
        <p:spPr>
          <a:xfrm>
            <a:off x="7508999" y="7155128"/>
            <a:ext cx="2797050" cy="1026420"/>
          </a:xfrm>
          <a:prstGeom prst="roundRect">
            <a:avLst>
              <a:gd name="adj" fmla="val 23222"/>
            </a:avLst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Replace the values and place them accordingly.</a:t>
            </a:r>
            <a:endParaRPr lang="pl-PL" dirty="0"/>
          </a:p>
        </p:txBody>
      </p:sp>
      <p:sp>
        <p:nvSpPr>
          <p:cNvPr id="7" name="!!Title">
            <a:extLst>
              <a:ext uri="{FF2B5EF4-FFF2-40B4-BE49-F238E27FC236}">
                <a16:creationId xmlns:a16="http://schemas.microsoft.com/office/drawing/2014/main" id="{4A220FC6-BBAF-C290-03CF-0D0B7F882259}"/>
              </a:ext>
            </a:extLst>
          </p:cNvPr>
          <p:cNvSpPr txBox="1"/>
          <p:nvPr/>
        </p:nvSpPr>
        <p:spPr>
          <a:xfrm>
            <a:off x="-8932664" y="2260303"/>
            <a:ext cx="679541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 err="1">
                <a:solidFill>
                  <a:srgbClr val="F5004F"/>
                </a:solidFill>
                <a:latin typeface="Protest Riot" pitchFamily="2" charset="-18"/>
                <a:cs typeface="Afacad Flux" pitchFamily="2" charset="-18"/>
              </a:rPr>
              <a:t>HighScore</a:t>
            </a:r>
            <a:endParaRPr lang="pl-PL" sz="11500" b="1" dirty="0">
              <a:solidFill>
                <a:srgbClr val="F5004F"/>
              </a:solidFill>
              <a:latin typeface="Protest Riot" pitchFamily="2" charset="-18"/>
              <a:cs typeface="Afacad Flux" pitchFamily="2" charset="-18"/>
            </a:endParaRPr>
          </a:p>
        </p:txBody>
      </p:sp>
      <p:sp>
        <p:nvSpPr>
          <p:cNvPr id="13" name="!!Subtitle">
            <a:extLst>
              <a:ext uri="{FF2B5EF4-FFF2-40B4-BE49-F238E27FC236}">
                <a16:creationId xmlns:a16="http://schemas.microsoft.com/office/drawing/2014/main" id="{21A91EEE-413B-D231-A08B-2AC81B081E89}"/>
              </a:ext>
            </a:extLst>
          </p:cNvPr>
          <p:cNvSpPr txBox="1"/>
          <p:nvPr/>
        </p:nvSpPr>
        <p:spPr>
          <a:xfrm>
            <a:off x="-8932664" y="3915814"/>
            <a:ext cx="6795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 err="1">
                <a:solidFill>
                  <a:srgbClr val="4E4E65"/>
                </a:solidFill>
                <a:latin typeface="Protest Riot" pitchFamily="2" charset="-18"/>
                <a:cs typeface="Afacad Flux" pitchFamily="2" charset="-18"/>
              </a:rPr>
              <a:t>Showdown</a:t>
            </a:r>
            <a:r>
              <a:rPr lang="pl-PL" sz="5400" b="1" dirty="0">
                <a:solidFill>
                  <a:srgbClr val="4E4E65"/>
                </a:solidFill>
                <a:latin typeface="Protest Riot" pitchFamily="2" charset="-18"/>
                <a:cs typeface="Afacad Flux" pitchFamily="2" charset="-18"/>
              </a:rPr>
              <a:t>!</a:t>
            </a:r>
          </a:p>
        </p:txBody>
      </p:sp>
      <p:sp>
        <p:nvSpPr>
          <p:cNvPr id="20" name="!!Bar4">
            <a:extLst>
              <a:ext uri="{FF2B5EF4-FFF2-40B4-BE49-F238E27FC236}">
                <a16:creationId xmlns:a16="http://schemas.microsoft.com/office/drawing/2014/main" id="{45FAEF13-DB2D-0E96-D590-79F90C186884}"/>
              </a:ext>
            </a:extLst>
          </p:cNvPr>
          <p:cNvSpPr/>
          <p:nvPr/>
        </p:nvSpPr>
        <p:spPr>
          <a:xfrm>
            <a:off x="-4362449" y="5079232"/>
            <a:ext cx="11126106" cy="1355364"/>
          </a:xfrm>
          <a:prstGeom prst="roundRect">
            <a:avLst/>
          </a:prstGeom>
          <a:solidFill>
            <a:srgbClr val="F500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!!Bar3">
            <a:extLst>
              <a:ext uri="{FF2B5EF4-FFF2-40B4-BE49-F238E27FC236}">
                <a16:creationId xmlns:a16="http://schemas.microsoft.com/office/drawing/2014/main" id="{26691B5B-F038-885D-C22E-A1465E100642}"/>
              </a:ext>
            </a:extLst>
          </p:cNvPr>
          <p:cNvSpPr/>
          <p:nvPr/>
        </p:nvSpPr>
        <p:spPr>
          <a:xfrm>
            <a:off x="-4000499" y="3515674"/>
            <a:ext cx="12360728" cy="1355364"/>
          </a:xfrm>
          <a:prstGeom prst="roundRect">
            <a:avLst/>
          </a:prstGeom>
          <a:solidFill>
            <a:srgbClr val="FFA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!!Bar2">
            <a:extLst>
              <a:ext uri="{FF2B5EF4-FFF2-40B4-BE49-F238E27FC236}">
                <a16:creationId xmlns:a16="http://schemas.microsoft.com/office/drawing/2014/main" id="{EF6818A3-FC00-A5EB-CC2A-6833B0087180}"/>
              </a:ext>
            </a:extLst>
          </p:cNvPr>
          <p:cNvSpPr/>
          <p:nvPr/>
        </p:nvSpPr>
        <p:spPr>
          <a:xfrm>
            <a:off x="-3333749" y="1964492"/>
            <a:ext cx="13319578" cy="1355364"/>
          </a:xfrm>
          <a:prstGeom prst="roundRect">
            <a:avLst/>
          </a:prstGeom>
          <a:solidFill>
            <a:srgbClr val="F9E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!!Bar1">
            <a:extLst>
              <a:ext uri="{FF2B5EF4-FFF2-40B4-BE49-F238E27FC236}">
                <a16:creationId xmlns:a16="http://schemas.microsoft.com/office/drawing/2014/main" id="{9E2A166D-C56C-CD42-ED06-DD64F80E7A65}"/>
              </a:ext>
            </a:extLst>
          </p:cNvPr>
          <p:cNvSpPr/>
          <p:nvPr/>
        </p:nvSpPr>
        <p:spPr>
          <a:xfrm>
            <a:off x="-1428749" y="400984"/>
            <a:ext cx="13011150" cy="1355364"/>
          </a:xfrm>
          <a:prstGeom prst="roundRect">
            <a:avLst/>
          </a:prstGeom>
          <a:solidFill>
            <a:srgbClr val="7C00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2" name="!!MainField">
            <a:extLst>
              <a:ext uri="{FF2B5EF4-FFF2-40B4-BE49-F238E27FC236}">
                <a16:creationId xmlns:a16="http://schemas.microsoft.com/office/drawing/2014/main" id="{3344140D-1A4C-3C6F-2A02-27DA06E40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52286" y="-303293"/>
            <a:ext cx="7006782" cy="7682875"/>
          </a:xfrm>
          <a:prstGeom prst="rect">
            <a:avLst/>
          </a:prstGeom>
        </p:spPr>
      </p:pic>
      <p:pic>
        <p:nvPicPr>
          <p:cNvPr id="26" name="!!Lines">
            <a:extLst>
              <a:ext uri="{FF2B5EF4-FFF2-40B4-BE49-F238E27FC236}">
                <a16:creationId xmlns:a16="http://schemas.microsoft.com/office/drawing/2014/main" id="{63BC4C58-7AAB-5114-FCBC-915E42377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500000">
            <a:off x="-3398984" y="1172249"/>
            <a:ext cx="9164444" cy="4731790"/>
          </a:xfrm>
          <a:prstGeom prst="rect">
            <a:avLst/>
          </a:prstGeom>
        </p:spPr>
      </p:pic>
      <p:pic>
        <p:nvPicPr>
          <p:cNvPr id="12" name="!!Pic4" descr="Woman with red hair">
            <a:extLst>
              <a:ext uri="{FF2B5EF4-FFF2-40B4-BE49-F238E27FC236}">
                <a16:creationId xmlns:a16="http://schemas.microsoft.com/office/drawing/2014/main" id="{51983C6E-16DF-8B9F-5FC2-EACBF7F34E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4" t="3420" r="30786" b="10042"/>
          <a:stretch/>
        </p:blipFill>
        <p:spPr>
          <a:xfrm>
            <a:off x="4526340" y="5164260"/>
            <a:ext cx="1172884" cy="1172884"/>
          </a:xfrm>
          <a:custGeom>
            <a:avLst/>
            <a:gdLst>
              <a:gd name="connsiteX0" fmla="*/ 2184400 w 4368800"/>
              <a:gd name="connsiteY0" fmla="*/ 0 h 4368800"/>
              <a:gd name="connsiteX1" fmla="*/ 4368800 w 4368800"/>
              <a:gd name="connsiteY1" fmla="*/ 2184400 h 4368800"/>
              <a:gd name="connsiteX2" fmla="*/ 2184400 w 4368800"/>
              <a:gd name="connsiteY2" fmla="*/ 4368800 h 4368800"/>
              <a:gd name="connsiteX3" fmla="*/ 0 w 4368800"/>
              <a:gd name="connsiteY3" fmla="*/ 2184400 h 4368800"/>
              <a:gd name="connsiteX4" fmla="*/ 2184400 w 4368800"/>
              <a:gd name="connsiteY4" fmla="*/ 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00" h="4368800">
                <a:moveTo>
                  <a:pt x="2184400" y="0"/>
                </a:moveTo>
                <a:cubicBezTo>
                  <a:pt x="3390811" y="0"/>
                  <a:pt x="4368800" y="977989"/>
                  <a:pt x="4368800" y="2184400"/>
                </a:cubicBezTo>
                <a:cubicBezTo>
                  <a:pt x="4368800" y="3390811"/>
                  <a:pt x="3390811" y="4368800"/>
                  <a:pt x="2184400" y="4368800"/>
                </a:cubicBezTo>
                <a:cubicBezTo>
                  <a:pt x="977989" y="4368800"/>
                  <a:pt x="0" y="3390811"/>
                  <a:pt x="0" y="2184400"/>
                </a:cubicBezTo>
                <a:cubicBezTo>
                  <a:pt x="0" y="977989"/>
                  <a:pt x="977989" y="0"/>
                  <a:pt x="218440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</p:pic>
      <p:pic>
        <p:nvPicPr>
          <p:cNvPr id="11" name="!!Pic3" descr="Woman in business attire">
            <a:extLst>
              <a:ext uri="{FF2B5EF4-FFF2-40B4-BE49-F238E27FC236}">
                <a16:creationId xmlns:a16="http://schemas.microsoft.com/office/drawing/2014/main" id="{C2CAC3C2-FDEB-AAA4-26D9-52683DDFDD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9" t="17442" r="23446" b="22070"/>
          <a:stretch/>
        </p:blipFill>
        <p:spPr>
          <a:xfrm>
            <a:off x="4526340" y="3606914"/>
            <a:ext cx="1172884" cy="1172884"/>
          </a:xfrm>
          <a:custGeom>
            <a:avLst/>
            <a:gdLst>
              <a:gd name="connsiteX0" fmla="*/ 2184400 w 4368800"/>
              <a:gd name="connsiteY0" fmla="*/ 0 h 4368800"/>
              <a:gd name="connsiteX1" fmla="*/ 4368800 w 4368800"/>
              <a:gd name="connsiteY1" fmla="*/ 2184400 h 4368800"/>
              <a:gd name="connsiteX2" fmla="*/ 2184400 w 4368800"/>
              <a:gd name="connsiteY2" fmla="*/ 4368800 h 4368800"/>
              <a:gd name="connsiteX3" fmla="*/ 0 w 4368800"/>
              <a:gd name="connsiteY3" fmla="*/ 2184400 h 4368800"/>
              <a:gd name="connsiteX4" fmla="*/ 2184400 w 4368800"/>
              <a:gd name="connsiteY4" fmla="*/ 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00" h="4368800">
                <a:moveTo>
                  <a:pt x="2184400" y="0"/>
                </a:moveTo>
                <a:cubicBezTo>
                  <a:pt x="3390811" y="0"/>
                  <a:pt x="4368800" y="977989"/>
                  <a:pt x="4368800" y="2184400"/>
                </a:cubicBezTo>
                <a:cubicBezTo>
                  <a:pt x="4368800" y="3390811"/>
                  <a:pt x="3390811" y="4368800"/>
                  <a:pt x="2184400" y="4368800"/>
                </a:cubicBezTo>
                <a:cubicBezTo>
                  <a:pt x="977989" y="4368800"/>
                  <a:pt x="0" y="3390811"/>
                  <a:pt x="0" y="2184400"/>
                </a:cubicBezTo>
                <a:cubicBezTo>
                  <a:pt x="0" y="977989"/>
                  <a:pt x="977989" y="0"/>
                  <a:pt x="218440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</p:pic>
      <p:pic>
        <p:nvPicPr>
          <p:cNvPr id="10" name="!!Pic2" descr="Young man at the park">
            <a:extLst>
              <a:ext uri="{FF2B5EF4-FFF2-40B4-BE49-F238E27FC236}">
                <a16:creationId xmlns:a16="http://schemas.microsoft.com/office/drawing/2014/main" id="{C752857E-9D57-7B33-84E7-8B4DC4E135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2" t="-1577" r="30701" b="33512"/>
          <a:stretch/>
        </p:blipFill>
        <p:spPr>
          <a:xfrm>
            <a:off x="4526340" y="2049569"/>
            <a:ext cx="1172884" cy="1172884"/>
          </a:xfrm>
          <a:custGeom>
            <a:avLst/>
            <a:gdLst>
              <a:gd name="connsiteX0" fmla="*/ 2184400 w 4368800"/>
              <a:gd name="connsiteY0" fmla="*/ 0 h 4368800"/>
              <a:gd name="connsiteX1" fmla="*/ 4368800 w 4368800"/>
              <a:gd name="connsiteY1" fmla="*/ 2184400 h 4368800"/>
              <a:gd name="connsiteX2" fmla="*/ 2184400 w 4368800"/>
              <a:gd name="connsiteY2" fmla="*/ 4368800 h 4368800"/>
              <a:gd name="connsiteX3" fmla="*/ 0 w 4368800"/>
              <a:gd name="connsiteY3" fmla="*/ 2184400 h 4368800"/>
              <a:gd name="connsiteX4" fmla="*/ 2184400 w 4368800"/>
              <a:gd name="connsiteY4" fmla="*/ 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00" h="4368800">
                <a:moveTo>
                  <a:pt x="2184400" y="0"/>
                </a:moveTo>
                <a:cubicBezTo>
                  <a:pt x="3390811" y="0"/>
                  <a:pt x="4368800" y="977989"/>
                  <a:pt x="4368800" y="2184400"/>
                </a:cubicBezTo>
                <a:cubicBezTo>
                  <a:pt x="4368800" y="3390811"/>
                  <a:pt x="3390811" y="4368800"/>
                  <a:pt x="2184400" y="4368800"/>
                </a:cubicBezTo>
                <a:cubicBezTo>
                  <a:pt x="977989" y="4368800"/>
                  <a:pt x="0" y="3390811"/>
                  <a:pt x="0" y="2184400"/>
                </a:cubicBezTo>
                <a:cubicBezTo>
                  <a:pt x="0" y="977989"/>
                  <a:pt x="977989" y="0"/>
                  <a:pt x="218440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</p:pic>
      <p:pic>
        <p:nvPicPr>
          <p:cNvPr id="8" name="!!Pic1" descr="Man by the water">
            <a:extLst>
              <a:ext uri="{FF2B5EF4-FFF2-40B4-BE49-F238E27FC236}">
                <a16:creationId xmlns:a16="http://schemas.microsoft.com/office/drawing/2014/main" id="{0B247845-AACD-477D-9A6B-F831B35DB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6" t="7727" r="18055" b="28570"/>
          <a:stretch/>
        </p:blipFill>
        <p:spPr>
          <a:xfrm>
            <a:off x="4526340" y="492224"/>
            <a:ext cx="1172884" cy="1172884"/>
          </a:xfrm>
          <a:custGeom>
            <a:avLst/>
            <a:gdLst>
              <a:gd name="connsiteX0" fmla="*/ 2184400 w 4368800"/>
              <a:gd name="connsiteY0" fmla="*/ 0 h 4368800"/>
              <a:gd name="connsiteX1" fmla="*/ 4368800 w 4368800"/>
              <a:gd name="connsiteY1" fmla="*/ 2184400 h 4368800"/>
              <a:gd name="connsiteX2" fmla="*/ 2184400 w 4368800"/>
              <a:gd name="connsiteY2" fmla="*/ 4368800 h 4368800"/>
              <a:gd name="connsiteX3" fmla="*/ 0 w 4368800"/>
              <a:gd name="connsiteY3" fmla="*/ 2184400 h 4368800"/>
              <a:gd name="connsiteX4" fmla="*/ 2184400 w 4368800"/>
              <a:gd name="connsiteY4" fmla="*/ 0 h 436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00" h="4368800">
                <a:moveTo>
                  <a:pt x="2184400" y="0"/>
                </a:moveTo>
                <a:cubicBezTo>
                  <a:pt x="3390811" y="0"/>
                  <a:pt x="4368800" y="977989"/>
                  <a:pt x="4368800" y="2184400"/>
                </a:cubicBezTo>
                <a:cubicBezTo>
                  <a:pt x="4368800" y="3390811"/>
                  <a:pt x="3390811" y="4368800"/>
                  <a:pt x="2184400" y="4368800"/>
                </a:cubicBezTo>
                <a:cubicBezTo>
                  <a:pt x="977989" y="4368800"/>
                  <a:pt x="0" y="3390811"/>
                  <a:pt x="0" y="2184400"/>
                </a:cubicBezTo>
                <a:cubicBezTo>
                  <a:pt x="0" y="977989"/>
                  <a:pt x="977989" y="0"/>
                  <a:pt x="218440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</a:ln>
        </p:spPr>
      </p:pic>
      <p:sp>
        <p:nvSpPr>
          <p:cNvPr id="33" name="!!Score3">
            <a:extLst>
              <a:ext uri="{FF2B5EF4-FFF2-40B4-BE49-F238E27FC236}">
                <a16:creationId xmlns:a16="http://schemas.microsoft.com/office/drawing/2014/main" id="{B7C8FB3F-423B-E3F5-D9D3-353D5FDED15F}"/>
              </a:ext>
            </a:extLst>
          </p:cNvPr>
          <p:cNvSpPr txBox="1"/>
          <p:nvPr/>
        </p:nvSpPr>
        <p:spPr>
          <a:xfrm>
            <a:off x="5745299" y="3870190"/>
            <a:ext cx="2445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3600" i="0" dirty="0">
                <a:solidFill>
                  <a:schemeClr val="bg1"/>
                </a:solidFill>
                <a:effectLst/>
                <a:latin typeface="Protest Riot" pitchFamily="2" charset="-18"/>
              </a:rPr>
              <a:t>50 </a:t>
            </a:r>
            <a:r>
              <a:rPr lang="pl-PL" sz="3600" i="0" dirty="0" err="1">
                <a:solidFill>
                  <a:schemeClr val="bg1"/>
                </a:solidFill>
                <a:effectLst/>
                <a:latin typeface="Protest Riot" pitchFamily="2" charset="-18"/>
              </a:rPr>
              <a:t>pt</a:t>
            </a:r>
            <a:endParaRPr lang="pl-PL" sz="3600" dirty="0">
              <a:solidFill>
                <a:schemeClr val="bg1"/>
              </a:solidFill>
              <a:latin typeface="Protest Riot" pitchFamily="2" charset="-18"/>
            </a:endParaRPr>
          </a:p>
        </p:txBody>
      </p:sp>
      <p:sp>
        <p:nvSpPr>
          <p:cNvPr id="32" name="!!Score2">
            <a:extLst>
              <a:ext uri="{FF2B5EF4-FFF2-40B4-BE49-F238E27FC236}">
                <a16:creationId xmlns:a16="http://schemas.microsoft.com/office/drawing/2014/main" id="{4F8FB918-6A02-1302-67C2-6A264EB35B37}"/>
              </a:ext>
            </a:extLst>
          </p:cNvPr>
          <p:cNvSpPr txBox="1"/>
          <p:nvPr/>
        </p:nvSpPr>
        <p:spPr>
          <a:xfrm>
            <a:off x="5914729" y="2323801"/>
            <a:ext cx="3882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3600" i="0" dirty="0">
                <a:solidFill>
                  <a:schemeClr val="bg1"/>
                </a:solidFill>
                <a:effectLst/>
                <a:latin typeface="Protest Riot" pitchFamily="2" charset="-18"/>
              </a:rPr>
              <a:t>75 </a:t>
            </a:r>
            <a:r>
              <a:rPr lang="pl-PL" sz="3600" i="0" dirty="0" err="1">
                <a:solidFill>
                  <a:schemeClr val="bg1"/>
                </a:solidFill>
                <a:effectLst/>
                <a:latin typeface="Protest Riot" pitchFamily="2" charset="-18"/>
              </a:rPr>
              <a:t>pt</a:t>
            </a:r>
            <a:endParaRPr lang="pl-PL" sz="3600" dirty="0">
              <a:solidFill>
                <a:schemeClr val="bg1"/>
              </a:solidFill>
              <a:latin typeface="Protest Riot" pitchFamily="2" charset="-18"/>
            </a:endParaRPr>
          </a:p>
        </p:txBody>
      </p:sp>
      <p:sp>
        <p:nvSpPr>
          <p:cNvPr id="23" name="!!Score1">
            <a:extLst>
              <a:ext uri="{FF2B5EF4-FFF2-40B4-BE49-F238E27FC236}">
                <a16:creationId xmlns:a16="http://schemas.microsoft.com/office/drawing/2014/main" id="{D9269E5A-14A9-F08A-377E-CDAC5C5DE436}"/>
              </a:ext>
            </a:extLst>
          </p:cNvPr>
          <p:cNvSpPr txBox="1"/>
          <p:nvPr/>
        </p:nvSpPr>
        <p:spPr>
          <a:xfrm>
            <a:off x="6175008" y="755500"/>
            <a:ext cx="51722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3600" i="0" dirty="0">
                <a:solidFill>
                  <a:schemeClr val="bg1"/>
                </a:solidFill>
                <a:effectLst/>
                <a:latin typeface="Protest Riot" pitchFamily="2" charset="-18"/>
              </a:rPr>
              <a:t>100 </a:t>
            </a:r>
            <a:r>
              <a:rPr lang="pl-PL" sz="3600" i="0" dirty="0" err="1">
                <a:solidFill>
                  <a:schemeClr val="bg1"/>
                </a:solidFill>
                <a:effectLst/>
                <a:latin typeface="Protest Riot" pitchFamily="2" charset="-18"/>
              </a:rPr>
              <a:t>pt</a:t>
            </a:r>
            <a:endParaRPr lang="pl-PL" sz="3600" dirty="0">
              <a:solidFill>
                <a:schemeClr val="bg1"/>
              </a:solidFill>
              <a:latin typeface="Protest Riot" pitchFamily="2" charset="-18"/>
            </a:endParaRPr>
          </a:p>
        </p:txBody>
      </p:sp>
      <p:sp>
        <p:nvSpPr>
          <p:cNvPr id="2" name="!!Paragraph">
            <a:extLst>
              <a:ext uri="{FF2B5EF4-FFF2-40B4-BE49-F238E27FC236}">
                <a16:creationId xmlns:a16="http://schemas.microsoft.com/office/drawing/2014/main" id="{FFBB0070-9326-0126-3324-2803D62D5490}"/>
              </a:ext>
            </a:extLst>
          </p:cNvPr>
          <p:cNvSpPr txBox="1"/>
          <p:nvPr/>
        </p:nvSpPr>
        <p:spPr>
          <a:xfrm>
            <a:off x="483896" y="2970132"/>
            <a:ext cx="3084489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i="0" dirty="0" err="1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Lorem</a:t>
            </a:r>
            <a:r>
              <a:rPr lang="pl-PL" sz="2400" i="0" dirty="0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400" i="0" dirty="0" err="1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ipsum</a:t>
            </a:r>
            <a:r>
              <a:rPr lang="pl-PL" sz="2400" i="0" dirty="0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400" i="0" dirty="0" err="1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dolor</a:t>
            </a:r>
            <a:r>
              <a:rPr lang="pl-PL" sz="2400" i="0" dirty="0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 sit </a:t>
            </a:r>
            <a:r>
              <a:rPr lang="pl-PL" sz="2400" i="0" dirty="0" err="1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amet</a:t>
            </a:r>
            <a:r>
              <a:rPr lang="pl-PL" sz="2400" i="0" dirty="0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, </a:t>
            </a:r>
            <a:r>
              <a:rPr lang="pl-PL" sz="2400" i="0" dirty="0" err="1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consectetur</a:t>
            </a:r>
            <a:r>
              <a:rPr lang="pl-PL" sz="2400" i="0" dirty="0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400" i="0" dirty="0" err="1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adipiscing</a:t>
            </a:r>
            <a:r>
              <a:rPr lang="pl-PL" sz="2400" i="0" dirty="0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 elit, </a:t>
            </a:r>
            <a:r>
              <a:rPr lang="pl-PL" sz="2400" i="0" dirty="0" err="1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sed</a:t>
            </a:r>
            <a:r>
              <a:rPr lang="pl-PL" sz="2400" i="0" dirty="0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 do </a:t>
            </a:r>
            <a:r>
              <a:rPr lang="pl-PL" sz="2400" i="0" dirty="0" err="1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eiusmod</a:t>
            </a:r>
            <a:r>
              <a:rPr lang="pl-PL" sz="2400" i="0" dirty="0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400" i="0" dirty="0" err="1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tempor</a:t>
            </a:r>
            <a:r>
              <a:rPr lang="pl-PL" sz="2400" i="0" dirty="0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400" i="0" dirty="0" err="1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incididunt</a:t>
            </a:r>
            <a:r>
              <a:rPr lang="pl-PL" sz="2400" i="0" dirty="0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400" i="0" dirty="0" err="1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ut</a:t>
            </a:r>
            <a:r>
              <a:rPr lang="pl-PL" sz="2400" i="0" dirty="0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400" i="0" dirty="0" err="1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labore</a:t>
            </a:r>
            <a:r>
              <a:rPr lang="pl-PL" sz="2400" i="0" dirty="0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 et </a:t>
            </a:r>
            <a:r>
              <a:rPr lang="pl-PL" sz="2400" i="0" dirty="0" err="1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dolore</a:t>
            </a:r>
            <a:r>
              <a:rPr lang="pl-PL" sz="2400" i="0" dirty="0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400" i="0" dirty="0" err="1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magna</a:t>
            </a:r>
            <a:r>
              <a:rPr lang="pl-PL" sz="2400" i="0" dirty="0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 </a:t>
            </a:r>
            <a:r>
              <a:rPr lang="pl-PL" sz="2400" i="0" dirty="0" err="1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aliqua</a:t>
            </a:r>
            <a:r>
              <a:rPr lang="pl-PL" sz="2400" i="0" dirty="0">
                <a:solidFill>
                  <a:srgbClr val="000000"/>
                </a:solidFill>
                <a:effectLst/>
                <a:latin typeface="Afacad Flux" pitchFamily="2" charset="-18"/>
                <a:cs typeface="Afacad Flux" pitchFamily="2" charset="-18"/>
              </a:rPr>
              <a:t>.</a:t>
            </a:r>
            <a:endParaRPr lang="pl-PL" sz="2400" dirty="0">
              <a:solidFill>
                <a:srgbClr val="0D0D0D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3" name="!!Title2">
            <a:extLst>
              <a:ext uri="{FF2B5EF4-FFF2-40B4-BE49-F238E27FC236}">
                <a16:creationId xmlns:a16="http://schemas.microsoft.com/office/drawing/2014/main" id="{D260031E-EF20-A583-503D-ABE2A9DCD503}"/>
              </a:ext>
            </a:extLst>
          </p:cNvPr>
          <p:cNvSpPr txBox="1"/>
          <p:nvPr/>
        </p:nvSpPr>
        <p:spPr>
          <a:xfrm>
            <a:off x="481689" y="922763"/>
            <a:ext cx="3744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>
                <a:solidFill>
                  <a:srgbClr val="F5004F"/>
                </a:solidFill>
                <a:latin typeface="Open Sans" panose="020B0606030504020204" pitchFamily="34" charset="0"/>
                <a:cs typeface="Afacad Flux" pitchFamily="2" charset="-18"/>
              </a:rPr>
              <a:t>Top </a:t>
            </a:r>
            <a:r>
              <a:rPr lang="pl-PL" sz="6000" b="1" dirty="0" err="1">
                <a:solidFill>
                  <a:srgbClr val="F5004F"/>
                </a:solidFill>
                <a:latin typeface="Open Sans" panose="020B0606030504020204" pitchFamily="34" charset="0"/>
                <a:cs typeface="Afacad Flux" pitchFamily="2" charset="-18"/>
              </a:rPr>
              <a:t>Score</a:t>
            </a:r>
            <a:endParaRPr lang="pl-PL" sz="6000" b="1" dirty="0">
              <a:solidFill>
                <a:srgbClr val="F5004F"/>
              </a:solidFill>
              <a:latin typeface="Open Sans" panose="020B0606030504020204" pitchFamily="34" charset="0"/>
              <a:cs typeface="Afacad Flux" pitchFamily="2" charset="-18"/>
            </a:endParaRPr>
          </a:p>
          <a:p>
            <a:r>
              <a:rPr lang="pl-PL" sz="6000" b="1" dirty="0" err="1">
                <a:solidFill>
                  <a:srgbClr val="F5004F"/>
                </a:solidFill>
                <a:latin typeface="Open Sans" panose="020B0606030504020204" pitchFamily="34" charset="0"/>
                <a:cs typeface="Afacad Flux" pitchFamily="2" charset="-18"/>
              </a:rPr>
              <a:t>Title</a:t>
            </a:r>
            <a:r>
              <a:rPr lang="pl-PL" sz="6000" b="1" dirty="0">
                <a:solidFill>
                  <a:srgbClr val="F5004F"/>
                </a:solidFill>
                <a:latin typeface="Open Sans" panose="020B0606030504020204" pitchFamily="34" charset="0"/>
                <a:cs typeface="Afacad Flux" pitchFamily="2" charset="-18"/>
              </a:rPr>
              <a:t> Here</a:t>
            </a:r>
            <a:endParaRPr lang="pl-PL" sz="6000" b="1" dirty="0">
              <a:solidFill>
                <a:srgbClr val="F5004F"/>
              </a:solidFill>
              <a:latin typeface="Afacad Flux" pitchFamily="2" charset="-18"/>
              <a:cs typeface="Afacad Flux" pitchFamily="2" charset="-18"/>
            </a:endParaRPr>
          </a:p>
        </p:txBody>
      </p:sp>
      <p:sp>
        <p:nvSpPr>
          <p:cNvPr id="21" name="!!Company Name">
            <a:extLst>
              <a:ext uri="{FF2B5EF4-FFF2-40B4-BE49-F238E27FC236}">
                <a16:creationId xmlns:a16="http://schemas.microsoft.com/office/drawing/2014/main" id="{173B3C37-7B1B-F28D-E34C-088890265F10}"/>
              </a:ext>
            </a:extLst>
          </p:cNvPr>
          <p:cNvSpPr txBox="1"/>
          <p:nvPr/>
        </p:nvSpPr>
        <p:spPr>
          <a:xfrm>
            <a:off x="481689" y="398185"/>
            <a:ext cx="3992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facad Flux" pitchFamily="2" charset="-18"/>
                <a:cs typeface="Afacad Flux" pitchFamily="2" charset="-18"/>
              </a:rPr>
              <a:t>Company </a:t>
            </a:r>
            <a:r>
              <a:rPr lang="pl-PL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facad Flux" pitchFamily="2" charset="-18"/>
                <a:cs typeface="Afacad Flux" pitchFamily="2" charset="-18"/>
              </a:rPr>
              <a:t>Name</a:t>
            </a:r>
            <a:endParaRPr lang="pl-PL" sz="2400" b="1" dirty="0">
              <a:solidFill>
                <a:schemeClr val="tx1">
                  <a:lumMod val="65000"/>
                  <a:lumOff val="35000"/>
                </a:schemeClr>
              </a:solidFill>
              <a:latin typeface="Afacad Flux" pitchFamily="2" charset="-18"/>
              <a:cs typeface="Afacad Flux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61638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Digital Signag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439</Words>
  <Application>Microsoft Office PowerPoint</Application>
  <PresentationFormat>Widescreen</PresentationFormat>
  <Paragraphs>49</Paragraphs>
  <Slides>4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Afacad Flux</vt:lpstr>
      <vt:lpstr>Arial</vt:lpstr>
      <vt:lpstr>Open Sans</vt:lpstr>
      <vt:lpstr>Protest Riot</vt:lpstr>
      <vt:lpstr>Digital Signage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Piotr Maciejewski</dc:creator>
  <cp:lastModifiedBy>Piotr Maciejewski</cp:lastModifiedBy>
  <cp:revision>12</cp:revision>
  <dcterms:created xsi:type="dcterms:W3CDTF">2024-10-27T09:52:47Z</dcterms:created>
  <dcterms:modified xsi:type="dcterms:W3CDTF">2024-11-06T22:39:06Z</dcterms:modified>
</cp:coreProperties>
</file>