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1" r:id="rId3"/>
    <p:sldId id="264" r:id="rId4"/>
    <p:sldId id="272" r:id="rId5"/>
    <p:sldId id="273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886"/>
    <a:srgbClr val="6200EE"/>
    <a:srgbClr val="E6D5FF"/>
    <a:srgbClr val="3700B3"/>
    <a:srgbClr val="018786"/>
    <a:srgbClr val="03DAC6"/>
    <a:srgbClr val="090909"/>
    <a:srgbClr val="6FFDEF"/>
    <a:srgbClr val="B4FEF7"/>
    <a:srgbClr val="DB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35676E-B3A6-40AD-99DE-825133BA85DC}" v="55" dt="2024-11-06T22:31:24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6" autoAdjust="0"/>
    <p:restoredTop sz="94660"/>
  </p:normalViewPr>
  <p:slideViewPr>
    <p:cSldViewPr snapToGrid="0">
      <p:cViewPr>
        <p:scale>
          <a:sx n="66" d="100"/>
          <a:sy n="66" d="100"/>
        </p:scale>
        <p:origin x="1692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Maciejewski" userId="bba00846f5a3fd26" providerId="LiveId" clId="{4035676E-B3A6-40AD-99DE-825133BA85DC}"/>
    <pc:docChg chg="undo custSel addSld delSld modSld sldOrd">
      <pc:chgData name="Piotr Maciejewski" userId="bba00846f5a3fd26" providerId="LiveId" clId="{4035676E-B3A6-40AD-99DE-825133BA85DC}" dt="2024-11-06T22:46:03.423" v="700" actId="207"/>
      <pc:docMkLst>
        <pc:docMk/>
      </pc:docMkLst>
      <pc:sldChg chg="modSp mod">
        <pc:chgData name="Piotr Maciejewski" userId="bba00846f5a3fd26" providerId="LiveId" clId="{4035676E-B3A6-40AD-99DE-825133BA85DC}" dt="2024-11-06T22:46:03.423" v="700" actId="207"/>
        <pc:sldMkLst>
          <pc:docMk/>
          <pc:sldMk cId="4281517128" sldId="263"/>
        </pc:sldMkLst>
        <pc:spChg chg="mod">
          <ac:chgData name="Piotr Maciejewski" userId="bba00846f5a3fd26" providerId="LiveId" clId="{4035676E-B3A6-40AD-99DE-825133BA85DC}" dt="2024-11-06T22:46:03.423" v="700" actId="207"/>
          <ac:spMkLst>
            <pc:docMk/>
            <pc:sldMk cId="4281517128" sldId="263"/>
            <ac:spMk id="51" creationId="{BFCE1204-8698-EA88-D847-F838398072BF}"/>
          </ac:spMkLst>
        </pc:spChg>
      </pc:sldChg>
      <pc:sldChg chg="addSp delSp modSp mod modTransition">
        <pc:chgData name="Piotr Maciejewski" userId="bba00846f5a3fd26" providerId="LiveId" clId="{4035676E-B3A6-40AD-99DE-825133BA85DC}" dt="2024-11-06T22:31:29.922" v="697" actId="208"/>
        <pc:sldMkLst>
          <pc:docMk/>
          <pc:sldMk cId="3078406771" sldId="264"/>
        </pc:sldMkLst>
        <pc:spChg chg="del">
          <ac:chgData name="Piotr Maciejewski" userId="bba00846f5a3fd26" providerId="LiveId" clId="{4035676E-B3A6-40AD-99DE-825133BA85DC}" dt="2024-11-06T21:53:38.288" v="14" actId="478"/>
          <ac:spMkLst>
            <pc:docMk/>
            <pc:sldMk cId="3078406771" sldId="264"/>
            <ac:spMk id="4" creationId="{F71F9800-DD5C-6580-D324-E77269D0D712}"/>
          </ac:spMkLst>
        </pc:spChg>
        <pc:spChg chg="del">
          <ac:chgData name="Piotr Maciejewski" userId="bba00846f5a3fd26" providerId="LiveId" clId="{4035676E-B3A6-40AD-99DE-825133BA85DC}" dt="2024-11-06T22:31:26.143" v="696" actId="478"/>
          <ac:spMkLst>
            <pc:docMk/>
            <pc:sldMk cId="3078406771" sldId="264"/>
            <ac:spMk id="5" creationId="{C848774C-BC1A-E791-6A70-E18FB41251B6}"/>
          </ac:spMkLst>
        </pc:spChg>
        <pc:spChg chg="add del mod ord">
          <ac:chgData name="Piotr Maciejewski" userId="bba00846f5a3fd26" providerId="LiveId" clId="{4035676E-B3A6-40AD-99DE-825133BA85DC}" dt="2024-11-06T22:28:24.549" v="514" actId="14100"/>
          <ac:spMkLst>
            <pc:docMk/>
            <pc:sldMk cId="3078406771" sldId="264"/>
            <ac:spMk id="6" creationId="{2379AB2B-C017-DC4A-8026-A66D64524CC9}"/>
          </ac:spMkLst>
        </pc:spChg>
        <pc:spChg chg="add del mod">
          <ac:chgData name="Piotr Maciejewski" userId="bba00846f5a3fd26" providerId="LiveId" clId="{4035676E-B3A6-40AD-99DE-825133BA85DC}" dt="2024-11-06T22:06:58.829" v="178" actId="478"/>
          <ac:spMkLst>
            <pc:docMk/>
            <pc:sldMk cId="3078406771" sldId="264"/>
            <ac:spMk id="13" creationId="{BEA71D96-0F12-3135-AE41-9976C5A9755A}"/>
          </ac:spMkLst>
        </pc:spChg>
        <pc:spChg chg="add mod">
          <ac:chgData name="Piotr Maciejewski" userId="bba00846f5a3fd26" providerId="LiveId" clId="{4035676E-B3A6-40AD-99DE-825133BA85DC}" dt="2024-11-06T22:28:47.117" v="518" actId="1076"/>
          <ac:spMkLst>
            <pc:docMk/>
            <pc:sldMk cId="3078406771" sldId="264"/>
            <ac:spMk id="14" creationId="{1AC15B5A-2E44-5663-06A1-368A470D9531}"/>
          </ac:spMkLst>
        </pc:spChg>
        <pc:spChg chg="add mod">
          <ac:chgData name="Piotr Maciejewski" userId="bba00846f5a3fd26" providerId="LiveId" clId="{4035676E-B3A6-40AD-99DE-825133BA85DC}" dt="2024-11-06T22:28:47.117" v="518" actId="1076"/>
          <ac:spMkLst>
            <pc:docMk/>
            <pc:sldMk cId="3078406771" sldId="264"/>
            <ac:spMk id="15" creationId="{798A6507-ABDB-9110-A76A-3E6A9B2988CF}"/>
          </ac:spMkLst>
        </pc:spChg>
        <pc:spChg chg="mod">
          <ac:chgData name="Piotr Maciejewski" userId="bba00846f5a3fd26" providerId="LiveId" clId="{4035676E-B3A6-40AD-99DE-825133BA85DC}" dt="2024-11-06T22:11:55.318" v="330" actId="1076"/>
          <ac:spMkLst>
            <pc:docMk/>
            <pc:sldMk cId="3078406771" sldId="264"/>
            <ac:spMk id="16" creationId="{45C3BA48-DDAA-DAE3-56E4-BEBE23E9902D}"/>
          </ac:spMkLst>
        </pc:spChg>
        <pc:spChg chg="del mod">
          <ac:chgData name="Piotr Maciejewski" userId="bba00846f5a3fd26" providerId="LiveId" clId="{4035676E-B3A6-40AD-99DE-825133BA85DC}" dt="2024-11-06T22:04:32.837" v="149"/>
          <ac:spMkLst>
            <pc:docMk/>
            <pc:sldMk cId="3078406771" sldId="264"/>
            <ac:spMk id="17" creationId="{7915D353-1C6D-DFE3-2935-71B94916B748}"/>
          </ac:spMkLst>
        </pc:spChg>
        <pc:spChg chg="add mod">
          <ac:chgData name="Piotr Maciejewski" userId="bba00846f5a3fd26" providerId="LiveId" clId="{4035676E-B3A6-40AD-99DE-825133BA85DC}" dt="2024-11-06T22:28:47.117" v="518" actId="1076"/>
          <ac:spMkLst>
            <pc:docMk/>
            <pc:sldMk cId="3078406771" sldId="264"/>
            <ac:spMk id="18" creationId="{15A4F86D-BFDE-59C1-7282-B0C49D9D3A2C}"/>
          </ac:spMkLst>
        </pc:spChg>
        <pc:spChg chg="add mod">
          <ac:chgData name="Piotr Maciejewski" userId="bba00846f5a3fd26" providerId="LiveId" clId="{4035676E-B3A6-40AD-99DE-825133BA85DC}" dt="2024-11-06T22:12:13.775" v="337" actId="1076"/>
          <ac:spMkLst>
            <pc:docMk/>
            <pc:sldMk cId="3078406771" sldId="264"/>
            <ac:spMk id="19" creationId="{4015A656-9969-4023-BA6F-876EBC0D544C}"/>
          </ac:spMkLst>
        </pc:spChg>
        <pc:spChg chg="add mod">
          <ac:chgData name="Piotr Maciejewski" userId="bba00846f5a3fd26" providerId="LiveId" clId="{4035676E-B3A6-40AD-99DE-825133BA85DC}" dt="2024-11-06T22:12:15.240" v="338" actId="571"/>
          <ac:spMkLst>
            <pc:docMk/>
            <pc:sldMk cId="3078406771" sldId="264"/>
            <ac:spMk id="20" creationId="{5AE783A2-EF2C-EEB5-25D7-F5DD61FBE704}"/>
          </ac:spMkLst>
        </pc:spChg>
        <pc:spChg chg="add mod">
          <ac:chgData name="Piotr Maciejewski" userId="bba00846f5a3fd26" providerId="LiveId" clId="{4035676E-B3A6-40AD-99DE-825133BA85DC}" dt="2024-11-06T22:12:56.422" v="342" actId="1582"/>
          <ac:spMkLst>
            <pc:docMk/>
            <pc:sldMk cId="3078406771" sldId="264"/>
            <ac:spMk id="21" creationId="{06437E92-9B91-2771-17BD-28ED1CBB78D0}"/>
          </ac:spMkLst>
        </pc:spChg>
        <pc:spChg chg="add mod">
          <ac:chgData name="Piotr Maciejewski" userId="bba00846f5a3fd26" providerId="LiveId" clId="{4035676E-B3A6-40AD-99DE-825133BA85DC}" dt="2024-11-06T22:31:24.344" v="695"/>
          <ac:spMkLst>
            <pc:docMk/>
            <pc:sldMk cId="3078406771" sldId="264"/>
            <ac:spMk id="22" creationId="{C21B4593-1679-7B0A-1BD5-A0649C786B5E}"/>
          </ac:spMkLst>
        </pc:spChg>
        <pc:spChg chg="add mod">
          <ac:chgData name="Piotr Maciejewski" userId="bba00846f5a3fd26" providerId="LiveId" clId="{4035676E-B3A6-40AD-99DE-825133BA85DC}" dt="2024-11-06T22:31:24.344" v="695"/>
          <ac:spMkLst>
            <pc:docMk/>
            <pc:sldMk cId="3078406771" sldId="264"/>
            <ac:spMk id="24" creationId="{37BC5E13-30EA-0752-C1C7-656070525670}"/>
          </ac:spMkLst>
        </pc:spChg>
        <pc:spChg chg="del">
          <ac:chgData name="Piotr Maciejewski" userId="bba00846f5a3fd26" providerId="LiveId" clId="{4035676E-B3A6-40AD-99DE-825133BA85DC}" dt="2024-11-06T21:53:41.396" v="15" actId="478"/>
          <ac:spMkLst>
            <pc:docMk/>
            <pc:sldMk cId="3078406771" sldId="264"/>
            <ac:spMk id="30" creationId="{F24EA505-901B-C491-2A3D-68A7D08B37F7}"/>
          </ac:spMkLst>
        </pc:spChg>
        <pc:spChg chg="del mod">
          <ac:chgData name="Piotr Maciejewski" userId="bba00846f5a3fd26" providerId="LiveId" clId="{4035676E-B3A6-40AD-99DE-825133BA85DC}" dt="2024-11-06T22:01:34.096" v="125" actId="478"/>
          <ac:spMkLst>
            <pc:docMk/>
            <pc:sldMk cId="3078406771" sldId="264"/>
            <ac:spMk id="58" creationId="{A8AEE35C-5BB9-E1F5-5B80-8D2DE3A4EEA0}"/>
          </ac:spMkLst>
        </pc:spChg>
        <pc:spChg chg="del mod">
          <ac:chgData name="Piotr Maciejewski" userId="bba00846f5a3fd26" providerId="LiveId" clId="{4035676E-B3A6-40AD-99DE-825133BA85DC}" dt="2024-11-06T22:04:32.836" v="147" actId="478"/>
          <ac:spMkLst>
            <pc:docMk/>
            <pc:sldMk cId="3078406771" sldId="264"/>
            <ac:spMk id="59" creationId="{A8881349-DC90-3010-93BF-3630E66F4473}"/>
          </ac:spMkLst>
        </pc:spChg>
        <pc:picChg chg="add mod">
          <ac:chgData name="Piotr Maciejewski" userId="bba00846f5a3fd26" providerId="LiveId" clId="{4035676E-B3A6-40AD-99DE-825133BA85DC}" dt="2024-11-06T21:55:07.227" v="93" actId="1076"/>
          <ac:picMkLst>
            <pc:docMk/>
            <pc:sldMk cId="3078406771" sldId="264"/>
            <ac:picMk id="8" creationId="{A4CA69E6-9A85-A0AC-3AEB-A1ED6374357C}"/>
          </ac:picMkLst>
        </pc:picChg>
        <pc:picChg chg="add del mod">
          <ac:chgData name="Piotr Maciejewski" userId="bba00846f5a3fd26" providerId="LiveId" clId="{4035676E-B3A6-40AD-99DE-825133BA85DC}" dt="2024-11-06T22:09:47.976" v="278" actId="478"/>
          <ac:picMkLst>
            <pc:docMk/>
            <pc:sldMk cId="3078406771" sldId="264"/>
            <ac:picMk id="10" creationId="{90BA6547-A7B1-2266-D081-1499BB7C4A04}"/>
          </ac:picMkLst>
        </pc:picChg>
        <pc:picChg chg="add mod">
          <ac:chgData name="Piotr Maciejewski" userId="bba00846f5a3fd26" providerId="LiveId" clId="{4035676E-B3A6-40AD-99DE-825133BA85DC}" dt="2024-11-06T22:03:28.294" v="128" actId="1076"/>
          <ac:picMkLst>
            <pc:docMk/>
            <pc:sldMk cId="3078406771" sldId="264"/>
            <ac:picMk id="12" creationId="{F1502291-7BAA-4085-7384-927382B2F5C3}"/>
          </ac:picMkLst>
        </pc:picChg>
        <pc:picChg chg="add mod">
          <ac:chgData name="Piotr Maciejewski" userId="bba00846f5a3fd26" providerId="LiveId" clId="{4035676E-B3A6-40AD-99DE-825133BA85DC}" dt="2024-11-06T22:31:29.922" v="697" actId="208"/>
          <ac:picMkLst>
            <pc:docMk/>
            <pc:sldMk cId="3078406771" sldId="264"/>
            <ac:picMk id="23" creationId="{03B292C0-3DEA-5043-9886-3ECDA6D02EF9}"/>
          </ac:picMkLst>
        </pc:picChg>
        <pc:picChg chg="del">
          <ac:chgData name="Piotr Maciejewski" userId="bba00846f5a3fd26" providerId="LiveId" clId="{4035676E-B3A6-40AD-99DE-825133BA85DC}" dt="2024-11-06T21:53:12.586" v="13" actId="478"/>
          <ac:picMkLst>
            <pc:docMk/>
            <pc:sldMk cId="3078406771" sldId="264"/>
            <ac:picMk id="34" creationId="{F72F676A-3F0B-A1E8-EEA2-50F2AB75F0F8}"/>
          </ac:picMkLst>
        </pc:picChg>
        <pc:picChg chg="del">
          <ac:chgData name="Piotr Maciejewski" userId="bba00846f5a3fd26" providerId="LiveId" clId="{4035676E-B3A6-40AD-99DE-825133BA85DC}" dt="2024-11-06T21:53:09.812" v="11" actId="478"/>
          <ac:picMkLst>
            <pc:docMk/>
            <pc:sldMk cId="3078406771" sldId="264"/>
            <ac:picMk id="36" creationId="{79A20BB5-6C99-2E71-4715-2B823D8BA01A}"/>
          </ac:picMkLst>
        </pc:picChg>
        <pc:picChg chg="del">
          <ac:chgData name="Piotr Maciejewski" userId="bba00846f5a3fd26" providerId="LiveId" clId="{4035676E-B3A6-40AD-99DE-825133BA85DC}" dt="2024-11-06T21:53:08.413" v="10" actId="478"/>
          <ac:picMkLst>
            <pc:docMk/>
            <pc:sldMk cId="3078406771" sldId="264"/>
            <ac:picMk id="40" creationId="{B0D72771-4D91-B508-1494-C899C0CAA30B}"/>
          </ac:picMkLst>
        </pc:picChg>
        <pc:picChg chg="del">
          <ac:chgData name="Piotr Maciejewski" userId="bba00846f5a3fd26" providerId="LiveId" clId="{4035676E-B3A6-40AD-99DE-825133BA85DC}" dt="2024-11-06T21:53:10.692" v="12" actId="478"/>
          <ac:picMkLst>
            <pc:docMk/>
            <pc:sldMk cId="3078406771" sldId="264"/>
            <ac:picMk id="42" creationId="{0D756B13-30A2-E9AF-F1C7-02F7F6287FE0}"/>
          </ac:picMkLst>
        </pc:picChg>
        <pc:picChg chg="del">
          <ac:chgData name="Piotr Maciejewski" userId="bba00846f5a3fd26" providerId="LiveId" clId="{4035676E-B3A6-40AD-99DE-825133BA85DC}" dt="2024-11-06T21:53:07.804" v="9" actId="478"/>
          <ac:picMkLst>
            <pc:docMk/>
            <pc:sldMk cId="3078406771" sldId="264"/>
            <ac:picMk id="44" creationId="{0E3AA828-65A8-FA9C-2685-99C828706620}"/>
          </ac:picMkLst>
        </pc:picChg>
        <pc:picChg chg="mod modCrop">
          <ac:chgData name="Piotr Maciejewski" userId="bba00846f5a3fd26" providerId="LiveId" clId="{4035676E-B3A6-40AD-99DE-825133BA85DC}" dt="2024-11-06T21:54:59.923" v="91"/>
          <ac:picMkLst>
            <pc:docMk/>
            <pc:sldMk cId="3078406771" sldId="264"/>
            <ac:picMk id="46" creationId="{66F31311-CDDD-D8B5-8FE8-B3A4BDE4E782}"/>
          </ac:picMkLst>
        </pc:picChg>
      </pc:sldChg>
      <pc:sldChg chg="delSp del mod">
        <pc:chgData name="Piotr Maciejewski" userId="bba00846f5a3fd26" providerId="LiveId" clId="{4035676E-B3A6-40AD-99DE-825133BA85DC}" dt="2024-11-06T22:18:12.482" v="394" actId="47"/>
        <pc:sldMkLst>
          <pc:docMk/>
          <pc:sldMk cId="1161588744" sldId="265"/>
        </pc:sldMkLst>
        <pc:picChg chg="del">
          <ac:chgData name="Piotr Maciejewski" userId="bba00846f5a3fd26" providerId="LiveId" clId="{4035676E-B3A6-40AD-99DE-825133BA85DC}" dt="2024-11-06T21:53:03.395" v="8" actId="478"/>
          <ac:picMkLst>
            <pc:docMk/>
            <pc:sldMk cId="1161588744" sldId="265"/>
            <ac:picMk id="34" creationId="{840B7937-89DD-4A7F-1018-3BF77E0C2DFC}"/>
          </ac:picMkLst>
        </pc:picChg>
        <pc:picChg chg="del">
          <ac:chgData name="Piotr Maciejewski" userId="bba00846f5a3fd26" providerId="LiveId" clId="{4035676E-B3A6-40AD-99DE-825133BA85DC}" dt="2024-11-06T21:53:00.188" v="5" actId="478"/>
          <ac:picMkLst>
            <pc:docMk/>
            <pc:sldMk cId="1161588744" sldId="265"/>
            <ac:picMk id="36" creationId="{0D8071DF-A56B-A194-34B9-FDFF62010E71}"/>
          </ac:picMkLst>
        </pc:picChg>
        <pc:picChg chg="del">
          <ac:chgData name="Piotr Maciejewski" userId="bba00846f5a3fd26" providerId="LiveId" clId="{4035676E-B3A6-40AD-99DE-825133BA85DC}" dt="2024-11-06T21:53:01.517" v="7" actId="478"/>
          <ac:picMkLst>
            <pc:docMk/>
            <pc:sldMk cId="1161588744" sldId="265"/>
            <ac:picMk id="40" creationId="{DADB18D8-B1EC-C7AB-9FC4-9325E4659CF0}"/>
          </ac:picMkLst>
        </pc:picChg>
        <pc:picChg chg="del">
          <ac:chgData name="Piotr Maciejewski" userId="bba00846f5a3fd26" providerId="LiveId" clId="{4035676E-B3A6-40AD-99DE-825133BA85DC}" dt="2024-11-06T21:52:59.214" v="4" actId="478"/>
          <ac:picMkLst>
            <pc:docMk/>
            <pc:sldMk cId="1161588744" sldId="265"/>
            <ac:picMk id="42" creationId="{49D584E6-6DC2-7FD7-A00E-3C09B23AEEFF}"/>
          </ac:picMkLst>
        </pc:picChg>
        <pc:picChg chg="del">
          <ac:chgData name="Piotr Maciejewski" userId="bba00846f5a3fd26" providerId="LiveId" clId="{4035676E-B3A6-40AD-99DE-825133BA85DC}" dt="2024-11-06T21:53:00.698" v="6" actId="478"/>
          <ac:picMkLst>
            <pc:docMk/>
            <pc:sldMk cId="1161588744" sldId="265"/>
            <ac:picMk id="44" creationId="{4167C0C0-FCBC-D59C-B099-CAA3A3220A30}"/>
          </ac:picMkLst>
        </pc:picChg>
      </pc:sldChg>
      <pc:sldChg chg="delSp del mod">
        <pc:chgData name="Piotr Maciejewski" userId="bba00846f5a3fd26" providerId="LiveId" clId="{4035676E-B3A6-40AD-99DE-825133BA85DC}" dt="2024-11-06T22:18:13.170" v="395" actId="47"/>
        <pc:sldMkLst>
          <pc:docMk/>
          <pc:sldMk cId="147860614" sldId="266"/>
        </pc:sldMkLst>
        <pc:picChg chg="del">
          <ac:chgData name="Piotr Maciejewski" userId="bba00846f5a3fd26" providerId="LiveId" clId="{4035676E-B3A6-40AD-99DE-825133BA85DC}" dt="2024-11-06T21:52:56.947" v="3" actId="478"/>
          <ac:picMkLst>
            <pc:docMk/>
            <pc:sldMk cId="147860614" sldId="266"/>
            <ac:picMk id="34" creationId="{0DA94A61-2C1B-F396-C963-84D7D8DB3E88}"/>
          </ac:picMkLst>
        </pc:picChg>
        <pc:picChg chg="del">
          <ac:chgData name="Piotr Maciejewski" userId="bba00846f5a3fd26" providerId="LiveId" clId="{4035676E-B3A6-40AD-99DE-825133BA85DC}" dt="2024-11-06T21:52:54.362" v="1" actId="478"/>
          <ac:picMkLst>
            <pc:docMk/>
            <pc:sldMk cId="147860614" sldId="266"/>
            <ac:picMk id="36" creationId="{44014C24-4DDF-16B4-FFC2-9BD021A5C168}"/>
          </ac:picMkLst>
        </pc:picChg>
        <pc:picChg chg="del">
          <ac:chgData name="Piotr Maciejewski" userId="bba00846f5a3fd26" providerId="LiveId" clId="{4035676E-B3A6-40AD-99DE-825133BA85DC}" dt="2024-11-06T21:52:53.143" v="0" actId="478"/>
          <ac:picMkLst>
            <pc:docMk/>
            <pc:sldMk cId="147860614" sldId="266"/>
            <ac:picMk id="40" creationId="{12DA8394-6B5E-1D7A-D8BA-1619A1D1D5CF}"/>
          </ac:picMkLst>
        </pc:picChg>
        <pc:picChg chg="del">
          <ac:chgData name="Piotr Maciejewski" userId="bba00846f5a3fd26" providerId="LiveId" clId="{4035676E-B3A6-40AD-99DE-825133BA85DC}" dt="2024-11-06T21:52:56.003" v="2" actId="478"/>
          <ac:picMkLst>
            <pc:docMk/>
            <pc:sldMk cId="147860614" sldId="266"/>
            <ac:picMk id="42" creationId="{6AC6F145-4963-972B-5381-770F98E20216}"/>
          </ac:picMkLst>
        </pc:picChg>
        <pc:picChg chg="del">
          <ac:chgData name="Piotr Maciejewski" userId="bba00846f5a3fd26" providerId="LiveId" clId="{4035676E-B3A6-40AD-99DE-825133BA85DC}" dt="2024-11-06T21:52:53.143" v="0" actId="478"/>
          <ac:picMkLst>
            <pc:docMk/>
            <pc:sldMk cId="147860614" sldId="266"/>
            <ac:picMk id="44" creationId="{1DA70E17-9941-7081-B5EF-BC50000F0229}"/>
          </ac:picMkLst>
        </pc:picChg>
      </pc:sldChg>
      <pc:sldChg chg="addSp delSp modSp add mod modTransition">
        <pc:chgData name="Piotr Maciejewski" userId="bba00846f5a3fd26" providerId="LiveId" clId="{4035676E-B3A6-40AD-99DE-825133BA85DC}" dt="2024-11-06T22:31:32.471" v="698" actId="208"/>
        <pc:sldMkLst>
          <pc:docMk/>
          <pc:sldMk cId="1084437987" sldId="272"/>
        </pc:sldMkLst>
        <pc:spChg chg="add mod">
          <ac:chgData name="Piotr Maciejewski" userId="bba00846f5a3fd26" providerId="LiveId" clId="{4035676E-B3A6-40AD-99DE-825133BA85DC}" dt="2024-11-06T22:31:20.553" v="693"/>
          <ac:spMkLst>
            <pc:docMk/>
            <pc:sldMk cId="1084437987" sldId="272"/>
            <ac:spMk id="4" creationId="{1C1DAD35-46B7-9059-8693-8BBF1F3F5F91}"/>
          </ac:spMkLst>
        </pc:spChg>
        <pc:spChg chg="del">
          <ac:chgData name="Piotr Maciejewski" userId="bba00846f5a3fd26" providerId="LiveId" clId="{4035676E-B3A6-40AD-99DE-825133BA85DC}" dt="2024-11-06T22:31:23.137" v="694" actId="478"/>
          <ac:spMkLst>
            <pc:docMk/>
            <pc:sldMk cId="1084437987" sldId="272"/>
            <ac:spMk id="5" creationId="{6819427E-82C1-751C-C765-EF6A79B5278A}"/>
          </ac:spMkLst>
        </pc:spChg>
        <pc:spChg chg="mod">
          <ac:chgData name="Piotr Maciejewski" userId="bba00846f5a3fd26" providerId="LiveId" clId="{4035676E-B3A6-40AD-99DE-825133BA85DC}" dt="2024-11-06T22:28:17.898" v="513" actId="14100"/>
          <ac:spMkLst>
            <pc:docMk/>
            <pc:sldMk cId="1084437987" sldId="272"/>
            <ac:spMk id="6" creationId="{DA4DC575-8531-F00E-A7CF-EABC195FE475}"/>
          </ac:spMkLst>
        </pc:spChg>
        <pc:spChg chg="add mod">
          <ac:chgData name="Piotr Maciejewski" userId="bba00846f5a3fd26" providerId="LiveId" clId="{4035676E-B3A6-40AD-99DE-825133BA85DC}" dt="2024-11-06T22:31:20.553" v="693"/>
          <ac:spMkLst>
            <pc:docMk/>
            <pc:sldMk cId="1084437987" sldId="272"/>
            <ac:spMk id="9" creationId="{34FCB5D9-64BE-43A0-6BAD-9F1A2B9D80FE}"/>
          </ac:spMkLst>
        </pc:spChg>
        <pc:spChg chg="mod">
          <ac:chgData name="Piotr Maciejewski" userId="bba00846f5a3fd26" providerId="LiveId" clId="{4035676E-B3A6-40AD-99DE-825133BA85DC}" dt="2024-11-06T22:28:52.142" v="519" actId="1076"/>
          <ac:spMkLst>
            <pc:docMk/>
            <pc:sldMk cId="1084437987" sldId="272"/>
            <ac:spMk id="14" creationId="{7C6C605E-68A6-3D17-AB5E-6A882C4C0875}"/>
          </ac:spMkLst>
        </pc:spChg>
        <pc:spChg chg="mod">
          <ac:chgData name="Piotr Maciejewski" userId="bba00846f5a3fd26" providerId="LiveId" clId="{4035676E-B3A6-40AD-99DE-825133BA85DC}" dt="2024-11-06T22:28:52.142" v="519" actId="1076"/>
          <ac:spMkLst>
            <pc:docMk/>
            <pc:sldMk cId="1084437987" sldId="272"/>
            <ac:spMk id="15" creationId="{FECEE347-F59D-EB0A-02F3-783D129CD8F3}"/>
          </ac:spMkLst>
        </pc:spChg>
        <pc:spChg chg="mod">
          <ac:chgData name="Piotr Maciejewski" userId="bba00846f5a3fd26" providerId="LiveId" clId="{4035676E-B3A6-40AD-99DE-825133BA85DC}" dt="2024-11-06T22:28:52.142" v="519" actId="1076"/>
          <ac:spMkLst>
            <pc:docMk/>
            <pc:sldMk cId="1084437987" sldId="272"/>
            <ac:spMk id="18" creationId="{1BFF9551-43E9-7EC0-7069-A339F9034B83}"/>
          </ac:spMkLst>
        </pc:spChg>
        <pc:spChg chg="mod">
          <ac:chgData name="Piotr Maciejewski" userId="bba00846f5a3fd26" providerId="LiveId" clId="{4035676E-B3A6-40AD-99DE-825133BA85DC}" dt="2024-11-06T22:13:11.355" v="344" actId="108"/>
          <ac:spMkLst>
            <pc:docMk/>
            <pc:sldMk cId="1084437987" sldId="272"/>
            <ac:spMk id="20" creationId="{6944A7D6-D939-7540-14DE-CF23346A783D}"/>
          </ac:spMkLst>
        </pc:spChg>
        <pc:spChg chg="mod">
          <ac:chgData name="Piotr Maciejewski" userId="bba00846f5a3fd26" providerId="LiveId" clId="{4035676E-B3A6-40AD-99DE-825133BA85DC}" dt="2024-11-06T22:13:14.020" v="345" actId="108"/>
          <ac:spMkLst>
            <pc:docMk/>
            <pc:sldMk cId="1084437987" sldId="272"/>
            <ac:spMk id="21" creationId="{7EEAE0D8-3642-1296-8341-2A8B5CA2EB35}"/>
          </ac:spMkLst>
        </pc:spChg>
        <pc:picChg chg="add mod">
          <ac:chgData name="Piotr Maciejewski" userId="bba00846f5a3fd26" providerId="LiveId" clId="{4035676E-B3A6-40AD-99DE-825133BA85DC}" dt="2024-11-06T22:31:32.471" v="698" actId="208"/>
          <ac:picMkLst>
            <pc:docMk/>
            <pc:sldMk cId="1084437987" sldId="272"/>
            <ac:picMk id="7" creationId="{BDE75FCF-C82D-9D1B-40A2-BA4EB3521DB5}"/>
          </ac:picMkLst>
        </pc:picChg>
        <pc:picChg chg="mod">
          <ac:chgData name="Piotr Maciejewski" userId="bba00846f5a3fd26" providerId="LiveId" clId="{4035676E-B3A6-40AD-99DE-825133BA85DC}" dt="2024-11-06T22:13:39.247" v="348"/>
          <ac:picMkLst>
            <pc:docMk/>
            <pc:sldMk cId="1084437987" sldId="272"/>
            <ac:picMk id="46" creationId="{027B1CFD-89FF-C219-9EF4-4D154572C604}"/>
          </ac:picMkLst>
        </pc:picChg>
      </pc:sldChg>
      <pc:sldChg chg="addSp delSp modSp add mod ord modTransition">
        <pc:chgData name="Piotr Maciejewski" userId="bba00846f5a3fd26" providerId="LiveId" clId="{4035676E-B3A6-40AD-99DE-825133BA85DC}" dt="2024-11-06T22:31:36.447" v="699" actId="208"/>
        <pc:sldMkLst>
          <pc:docMk/>
          <pc:sldMk cId="3854746850" sldId="273"/>
        </pc:sldMkLst>
        <pc:spChg chg="add del mod">
          <ac:chgData name="Piotr Maciejewski" userId="bba00846f5a3fd26" providerId="LiveId" clId="{4035676E-B3A6-40AD-99DE-825133BA85DC}" dt="2024-11-06T22:31:17.998" v="692" actId="21"/>
          <ac:spMkLst>
            <pc:docMk/>
            <pc:sldMk cId="3854746850" sldId="273"/>
            <ac:spMk id="4" creationId="{2A0E0B05-BD25-AFB0-B2A1-59FA13321115}"/>
          </ac:spMkLst>
        </pc:spChg>
        <pc:spChg chg="add del mod">
          <ac:chgData name="Piotr Maciejewski" userId="bba00846f5a3fd26" providerId="LiveId" clId="{4035676E-B3A6-40AD-99DE-825133BA85DC}" dt="2024-11-06T22:31:17.998" v="692" actId="21"/>
          <ac:spMkLst>
            <pc:docMk/>
            <pc:sldMk cId="3854746850" sldId="273"/>
            <ac:spMk id="5" creationId="{2E6D81CF-E4EE-6F2B-14C4-FE51DC1A2262}"/>
          </ac:spMkLst>
        </pc:spChg>
        <pc:spChg chg="mod">
          <ac:chgData name="Piotr Maciejewski" userId="bba00846f5a3fd26" providerId="LiveId" clId="{4035676E-B3A6-40AD-99DE-825133BA85DC}" dt="2024-11-06T22:28:13.473" v="512" actId="14100"/>
          <ac:spMkLst>
            <pc:docMk/>
            <pc:sldMk cId="3854746850" sldId="273"/>
            <ac:spMk id="6" creationId="{AF5C164B-DFC0-A186-2FA8-BE7D5DA1F63A}"/>
          </ac:spMkLst>
        </pc:spChg>
        <pc:spChg chg="mod">
          <ac:chgData name="Piotr Maciejewski" userId="bba00846f5a3fd26" providerId="LiveId" clId="{4035676E-B3A6-40AD-99DE-825133BA85DC}" dt="2024-11-06T22:29:03.998" v="521" actId="1076"/>
          <ac:spMkLst>
            <pc:docMk/>
            <pc:sldMk cId="3854746850" sldId="273"/>
            <ac:spMk id="14" creationId="{8F4FC29C-4994-24AA-B295-55B90F000E9E}"/>
          </ac:spMkLst>
        </pc:spChg>
        <pc:spChg chg="mod">
          <ac:chgData name="Piotr Maciejewski" userId="bba00846f5a3fd26" providerId="LiveId" clId="{4035676E-B3A6-40AD-99DE-825133BA85DC}" dt="2024-11-06T22:29:03.998" v="521" actId="1076"/>
          <ac:spMkLst>
            <pc:docMk/>
            <pc:sldMk cId="3854746850" sldId="273"/>
            <ac:spMk id="15" creationId="{0AF53330-9B75-7F7E-CC0E-1FAA4902ECD0}"/>
          </ac:spMkLst>
        </pc:spChg>
        <pc:spChg chg="mod">
          <ac:chgData name="Piotr Maciejewski" userId="bba00846f5a3fd26" providerId="LiveId" clId="{4035676E-B3A6-40AD-99DE-825133BA85DC}" dt="2024-11-06T22:29:03.998" v="521" actId="1076"/>
          <ac:spMkLst>
            <pc:docMk/>
            <pc:sldMk cId="3854746850" sldId="273"/>
            <ac:spMk id="18" creationId="{995B49FE-1FCE-A3BC-C67D-0B6DE91E0344}"/>
          </ac:spMkLst>
        </pc:spChg>
        <pc:spChg chg="mod">
          <ac:chgData name="Piotr Maciejewski" userId="bba00846f5a3fd26" providerId="LiveId" clId="{4035676E-B3A6-40AD-99DE-825133BA85DC}" dt="2024-11-06T22:14:26.956" v="366" actId="108"/>
          <ac:spMkLst>
            <pc:docMk/>
            <pc:sldMk cId="3854746850" sldId="273"/>
            <ac:spMk id="19" creationId="{22C3C7A9-1428-D8DF-C1BD-0631BDD2A091}"/>
          </ac:spMkLst>
        </pc:spChg>
        <pc:spChg chg="mod">
          <ac:chgData name="Piotr Maciejewski" userId="bba00846f5a3fd26" providerId="LiveId" clId="{4035676E-B3A6-40AD-99DE-825133BA85DC}" dt="2024-11-06T22:14:29.672" v="367" actId="108"/>
          <ac:spMkLst>
            <pc:docMk/>
            <pc:sldMk cId="3854746850" sldId="273"/>
            <ac:spMk id="20" creationId="{B74D1FBE-986F-0C7E-3050-B6425DE7A0B3}"/>
          </ac:spMkLst>
        </pc:spChg>
        <pc:picChg chg="add del mod">
          <ac:chgData name="Piotr Maciejewski" userId="bba00846f5a3fd26" providerId="LiveId" clId="{4035676E-B3A6-40AD-99DE-825133BA85DC}" dt="2024-11-06T22:31:36.447" v="699" actId="208"/>
          <ac:picMkLst>
            <pc:docMk/>
            <pc:sldMk cId="3854746850" sldId="273"/>
            <ac:picMk id="8" creationId="{3E10F06F-8CFC-BA13-E132-2240193F253A}"/>
          </ac:picMkLst>
        </pc:picChg>
        <pc:picChg chg="mod">
          <ac:chgData name="Piotr Maciejewski" userId="bba00846f5a3fd26" providerId="LiveId" clId="{4035676E-B3A6-40AD-99DE-825133BA85DC}" dt="2024-11-06T22:15:47.111" v="377" actId="14826"/>
          <ac:picMkLst>
            <pc:docMk/>
            <pc:sldMk cId="3854746850" sldId="273"/>
            <ac:picMk id="46" creationId="{0DEEC794-72A9-7991-BECF-D309C2EAB11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7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4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fonts.google.com/specimen/Afacad+Flu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0835B832-97F4-191E-733D-6C3987B7113C}"/>
              </a:ext>
            </a:extLst>
          </p:cNvPr>
          <p:cNvSpPr/>
          <p:nvPr/>
        </p:nvSpPr>
        <p:spPr>
          <a:xfrm>
            <a:off x="10058400" y="4953965"/>
            <a:ext cx="2133599" cy="19040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6CCB53B-50BA-8ED4-4059-53F2168EA274}"/>
              </a:ext>
            </a:extLst>
          </p:cNvPr>
          <p:cNvSpPr/>
          <p:nvPr/>
        </p:nvSpPr>
        <p:spPr>
          <a:xfrm>
            <a:off x="1" y="4953965"/>
            <a:ext cx="10058399" cy="1904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08C8B0-291A-308D-F167-359D89D12161}"/>
              </a:ext>
            </a:extLst>
          </p:cNvPr>
          <p:cNvSpPr/>
          <p:nvPr/>
        </p:nvSpPr>
        <p:spPr>
          <a:xfrm>
            <a:off x="5949387" y="0"/>
            <a:ext cx="6242613" cy="4953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647A7-2A15-2122-5D07-DCF8F6499FD7}"/>
              </a:ext>
            </a:extLst>
          </p:cNvPr>
          <p:cNvSpPr txBox="1"/>
          <p:nvPr/>
        </p:nvSpPr>
        <p:spPr>
          <a:xfrm>
            <a:off x="471575" y="259093"/>
            <a:ext cx="2398947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="1" dirty="0">
                <a:solidFill>
                  <a:schemeClr val="accent1"/>
                </a:solidFill>
              </a:rPr>
              <a:t>Changing </a:t>
            </a:r>
            <a:r>
              <a:rPr lang="pl-PL" b="1" dirty="0" err="1">
                <a:solidFill>
                  <a:schemeClr val="accent1"/>
                </a:solidFill>
              </a:rPr>
              <a:t>Pictures</a:t>
            </a:r>
            <a:endParaRPr lang="en-US" b="1" dirty="0">
              <a:solidFill>
                <a:schemeClr val="accent1"/>
              </a:solidFill>
            </a:endParaRP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pl-PL" dirty="0"/>
              <a:t>Select the image </a:t>
            </a:r>
            <a:r>
              <a:rPr lang="pl-PL" dirty="0" err="1"/>
              <a:t>you</a:t>
            </a:r>
            <a:r>
              <a:rPr lang="pl-PL" dirty="0"/>
              <a:t> want to update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pl-PL" dirty="0"/>
              <a:t>Go to </a:t>
            </a:r>
            <a:r>
              <a:rPr lang="en-US" b="1" dirty="0"/>
              <a:t>‘</a:t>
            </a:r>
            <a:r>
              <a:rPr lang="pl-PL" b="1" dirty="0" err="1"/>
              <a:t>Pictur</a:t>
            </a:r>
            <a:r>
              <a:rPr lang="en-US" b="1" dirty="0"/>
              <a:t>e Format’ </a:t>
            </a:r>
            <a:r>
              <a:rPr lang="en-US" dirty="0"/>
              <a:t>tab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Go to </a:t>
            </a:r>
            <a:r>
              <a:rPr lang="en-US" b="1" dirty="0"/>
              <a:t>‘Change Picture’</a:t>
            </a:r>
            <a:r>
              <a:rPr lang="en-US" dirty="0"/>
              <a:t> – </a:t>
            </a:r>
            <a:r>
              <a:rPr lang="en-US" b="1" dirty="0"/>
              <a:t>‘This Device’</a:t>
            </a:r>
            <a:r>
              <a:rPr lang="en-US" dirty="0"/>
              <a:t> and select an image.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In the same tab use </a:t>
            </a:r>
            <a:r>
              <a:rPr lang="en-US" b="1" dirty="0"/>
              <a:t>‘Crop’ </a:t>
            </a:r>
            <a:r>
              <a:rPr lang="en-US" dirty="0"/>
              <a:t>option to adjust the exact image position within the shape.</a:t>
            </a:r>
            <a:endParaRPr lang="pl-P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B2FC8-E0C8-3433-9430-B9CCCD27B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753" y="474025"/>
            <a:ext cx="1246263" cy="11783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86B83-BCE2-67CD-8E49-1EF2E1D0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378" y="1606122"/>
            <a:ext cx="1924319" cy="19390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41E5C5-3FAF-4EAD-E21D-D34772E1C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849" y="3157415"/>
            <a:ext cx="1870728" cy="14610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494E8C6-98E2-2126-7753-2AB629011933}"/>
              </a:ext>
            </a:extLst>
          </p:cNvPr>
          <p:cNvSpPr/>
          <p:nvPr/>
        </p:nvSpPr>
        <p:spPr>
          <a:xfrm>
            <a:off x="3216087" y="600330"/>
            <a:ext cx="369332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pl-P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4E4CC8-831C-EA3E-B0A5-7A2F9D212492}"/>
              </a:ext>
            </a:extLst>
          </p:cNvPr>
          <p:cNvSpPr/>
          <p:nvPr/>
        </p:nvSpPr>
        <p:spPr>
          <a:xfrm>
            <a:off x="3500190" y="1802662"/>
            <a:ext cx="369332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pl-P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CE85B5-1C60-D4B1-6453-C514659133F1}"/>
              </a:ext>
            </a:extLst>
          </p:cNvPr>
          <p:cNvSpPr/>
          <p:nvPr/>
        </p:nvSpPr>
        <p:spPr>
          <a:xfrm>
            <a:off x="3216087" y="3022376"/>
            <a:ext cx="369332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pl-PL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55F228-343F-6F63-02CF-A4771629D637}"/>
              </a:ext>
            </a:extLst>
          </p:cNvPr>
          <p:cNvSpPr txBox="1"/>
          <p:nvPr/>
        </p:nvSpPr>
        <p:spPr>
          <a:xfrm>
            <a:off x="471576" y="5057176"/>
            <a:ext cx="27792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="1" dirty="0">
                <a:solidFill>
                  <a:schemeClr val="accent1"/>
                </a:solidFill>
              </a:rPr>
              <a:t>Changing </a:t>
            </a:r>
            <a:r>
              <a:rPr lang="en-US" b="1" dirty="0">
                <a:solidFill>
                  <a:schemeClr val="accent1"/>
                </a:solidFill>
              </a:rPr>
              <a:t>Colors</a:t>
            </a:r>
          </a:p>
          <a:p>
            <a:r>
              <a:rPr lang="en-US" dirty="0"/>
              <a:t>Use the ‘Shape Format’ or ‘Graphics Format’ tab to edit the colors of each element you’ve selected.</a:t>
            </a:r>
            <a:endParaRPr lang="pl-PL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6C41197-884A-A28F-3B7E-C40AE7EA4F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4232"/>
          <a:stretch/>
        </p:blipFill>
        <p:spPr>
          <a:xfrm>
            <a:off x="3500190" y="5247632"/>
            <a:ext cx="6115904" cy="138899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87DB97E-2E89-4636-1B77-1B61D3BC40E2}"/>
              </a:ext>
            </a:extLst>
          </p:cNvPr>
          <p:cNvSpPr txBox="1"/>
          <p:nvPr/>
        </p:nvSpPr>
        <p:spPr>
          <a:xfrm>
            <a:off x="6345512" y="259093"/>
            <a:ext cx="25785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Animations</a:t>
            </a:r>
          </a:p>
          <a:p>
            <a:pPr>
              <a:spcAft>
                <a:spcPts val="1200"/>
              </a:spcAft>
            </a:pPr>
            <a:r>
              <a:rPr lang="en-US" dirty="0"/>
              <a:t>Presentation is set to Kiosk mode via </a:t>
            </a:r>
            <a:r>
              <a:rPr lang="en-US" b="1" dirty="0"/>
              <a:t>‘Slide Show’ </a:t>
            </a:r>
            <a:r>
              <a:rPr lang="en-US" dirty="0"/>
              <a:t>tab’s </a:t>
            </a:r>
            <a:r>
              <a:rPr lang="en-US" b="1" dirty="0"/>
              <a:t>‘Set Up Slide Show’</a:t>
            </a:r>
            <a:r>
              <a:rPr lang="en-US" dirty="0"/>
              <a:t> options.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A4B1FE2-4C07-6F0E-3C71-74CE24F1C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911" y="567905"/>
            <a:ext cx="2857899" cy="141942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C8C3FA6-782C-9A2C-2294-CDE60ED2B2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35" r="2732"/>
          <a:stretch/>
        </p:blipFill>
        <p:spPr>
          <a:xfrm>
            <a:off x="6324976" y="3204273"/>
            <a:ext cx="3701484" cy="14861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D101C4D-984B-82B1-BA5B-538CFE3592CF}"/>
              </a:ext>
            </a:extLst>
          </p:cNvPr>
          <p:cNvSpPr txBox="1"/>
          <p:nvPr/>
        </p:nvSpPr>
        <p:spPr>
          <a:xfrm>
            <a:off x="6345512" y="2046585"/>
            <a:ext cx="546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Transitions are set up via the </a:t>
            </a:r>
            <a:r>
              <a:rPr lang="en-US" b="1" dirty="0"/>
              <a:t>‘Transitions’ </a:t>
            </a:r>
            <a:r>
              <a:rPr lang="en-US" dirty="0"/>
              <a:t>tab</a:t>
            </a:r>
            <a:br>
              <a:rPr lang="en-US" dirty="0"/>
            </a:br>
            <a:r>
              <a:rPr lang="en-US" dirty="0"/>
              <a:t>and set to occur after a specific amount of time,</a:t>
            </a:r>
            <a:br>
              <a:rPr lang="en-US" dirty="0"/>
            </a:br>
            <a:r>
              <a:rPr lang="en-US" dirty="0"/>
              <a:t>using </a:t>
            </a:r>
            <a:r>
              <a:rPr lang="en-US" b="1" dirty="0"/>
              <a:t>‘Morph’ </a:t>
            </a:r>
            <a:r>
              <a:rPr lang="en-US" dirty="0"/>
              <a:t>effect.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7D996B-F55F-BB0C-875B-17A3871973E0}"/>
              </a:ext>
            </a:extLst>
          </p:cNvPr>
          <p:cNvSpPr txBox="1"/>
          <p:nvPr/>
        </p:nvSpPr>
        <p:spPr>
          <a:xfrm>
            <a:off x="10093162" y="3268494"/>
            <a:ext cx="1886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If you don’t want the animations simply hide one of the slides.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CE1204-8698-EA88-D847-F838398072BF}"/>
              </a:ext>
            </a:extLst>
          </p:cNvPr>
          <p:cNvSpPr txBox="1"/>
          <p:nvPr/>
        </p:nvSpPr>
        <p:spPr>
          <a:xfrm>
            <a:off x="10200827" y="5057176"/>
            <a:ext cx="177879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Fonts used</a:t>
            </a:r>
          </a:p>
          <a:p>
            <a:r>
              <a:rPr lang="en-US" sz="1400" dirty="0">
                <a:solidFill>
                  <a:srgbClr val="467886"/>
                </a:solidFill>
                <a:latin typeface="+mj-lt"/>
                <a:cs typeface="Afacad Flux" pitchFamily="2" charset="-18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Afacad Flux</a:t>
            </a:r>
            <a:endParaRPr lang="en-US" sz="1400" dirty="0">
              <a:solidFill>
                <a:srgbClr val="467886"/>
              </a:solidFill>
              <a:latin typeface="+mj-lt"/>
              <a:cs typeface="Afacad Flux" pitchFamily="2" charset="-18"/>
            </a:endParaRPr>
          </a:p>
          <a:p>
            <a:pPr>
              <a:spcBef>
                <a:spcPts val="600"/>
              </a:spcBef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facad Flux" pitchFamily="2" charset="-18"/>
              </a:rPr>
              <a:t>Freely available under</a:t>
            </a:r>
            <a:b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facad Flux" pitchFamily="2" charset="-18"/>
              </a:rPr>
            </a:b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facad Flux" pitchFamily="2" charset="-18"/>
              </a:rPr>
              <a:t>SIL Open Font License</a:t>
            </a:r>
            <a:endParaRPr lang="pl-PL" sz="11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facad Flux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81517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75B8535-16F3-0E26-91F8-9CACEE09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868BDC5-5D07-6E7E-FEAA-D76640CD16C5}"/>
              </a:ext>
            </a:extLst>
          </p:cNvPr>
          <p:cNvSpPr/>
          <p:nvPr/>
        </p:nvSpPr>
        <p:spPr>
          <a:xfrm flipH="1">
            <a:off x="0" y="0"/>
            <a:ext cx="59493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FB4B35-C7CA-0833-C92D-F9ECA9945C12}"/>
              </a:ext>
            </a:extLst>
          </p:cNvPr>
          <p:cNvSpPr/>
          <p:nvPr/>
        </p:nvSpPr>
        <p:spPr>
          <a:xfrm>
            <a:off x="0" y="4953965"/>
            <a:ext cx="8258629" cy="19040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C01A6-FD96-31B9-7189-BCE9E957D3FF}"/>
              </a:ext>
            </a:extLst>
          </p:cNvPr>
          <p:cNvSpPr txBox="1"/>
          <p:nvPr/>
        </p:nvSpPr>
        <p:spPr>
          <a:xfrm>
            <a:off x="471575" y="259093"/>
            <a:ext cx="2903425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="1" dirty="0" err="1">
                <a:solidFill>
                  <a:schemeClr val="accent1"/>
                </a:solidFill>
              </a:rPr>
              <a:t>Morph</a:t>
            </a:r>
            <a:r>
              <a:rPr lang="pl-PL" b="1" dirty="0">
                <a:solidFill>
                  <a:schemeClr val="accent1"/>
                </a:solidFill>
              </a:rPr>
              <a:t> </a:t>
            </a:r>
            <a:r>
              <a:rPr lang="pl-PL" b="1" dirty="0" err="1">
                <a:solidFill>
                  <a:schemeClr val="accent1"/>
                </a:solidFill>
              </a:rPr>
              <a:t>Transitions</a:t>
            </a:r>
            <a:endParaRPr lang="en-US" b="1" dirty="0">
              <a:solidFill>
                <a:schemeClr val="accent1"/>
              </a:solidFill>
            </a:endParaRP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pl-PL" dirty="0" err="1"/>
              <a:t>Animations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created</a:t>
            </a:r>
            <a:r>
              <a:rPr lang="pl-PL" dirty="0"/>
              <a:t> via </a:t>
            </a:r>
            <a:r>
              <a:rPr lang="en-US" dirty="0"/>
              <a:t>‘Transitions’ Morph Effect.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For Morph effect to work it requires elements to have the same names across two slides, prefixed by ‘!!’. 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You can inspect those names via ‘Selection Pane’ that can be found in ‘Shape Format’ tab.</a:t>
            </a:r>
            <a:endParaRPr lang="pl-PL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DFAB47-3A49-D578-8599-5FF0BBD09715}"/>
              </a:ext>
            </a:extLst>
          </p:cNvPr>
          <p:cNvSpPr txBox="1"/>
          <p:nvPr/>
        </p:nvSpPr>
        <p:spPr>
          <a:xfrm>
            <a:off x="471575" y="5067534"/>
            <a:ext cx="36795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Tooltips</a:t>
            </a:r>
          </a:p>
          <a:p>
            <a:pPr algn="r">
              <a:spcAft>
                <a:spcPts val="1200"/>
              </a:spcAft>
            </a:pPr>
            <a:r>
              <a:rPr lang="en-US" dirty="0"/>
              <a:t>Each Digital Signage comes with tooltips placed outside the slides. Those will guide you on how to adjust this template to your needs.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0956B-F7C0-E3B1-A981-C33A70E9E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954" y="2471298"/>
            <a:ext cx="1410983" cy="18975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95D42-F224-3E74-0C70-044A4B8F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097" y="726430"/>
            <a:ext cx="2048161" cy="14670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494961-1B95-AFB1-46F6-3D510F2D1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653" y="259093"/>
            <a:ext cx="2486372" cy="46012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2E8698-1490-D73E-D004-0F6134AAB8F5}"/>
              </a:ext>
            </a:extLst>
          </p:cNvPr>
          <p:cNvSpPr txBox="1"/>
          <p:nvPr/>
        </p:nvSpPr>
        <p:spPr>
          <a:xfrm>
            <a:off x="6242615" y="259093"/>
            <a:ext cx="2903425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Selection Pane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When two elements on the different slides have the same name with ‘!!’ prefix – they will morph between the slides into each other.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Changing those names or copy/pasting elements might break this relationship – making animations behave differently than intended.</a:t>
            </a:r>
            <a:endParaRPr lang="pl-P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1E545F4-F14C-ADC6-7922-278F1043B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445" y="5124567"/>
            <a:ext cx="3258596" cy="16163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C98B4A-5960-C39A-134C-9A913DBDE71A}"/>
              </a:ext>
            </a:extLst>
          </p:cNvPr>
          <p:cNvSpPr/>
          <p:nvPr/>
        </p:nvSpPr>
        <p:spPr>
          <a:xfrm>
            <a:off x="8222171" y="4953965"/>
            <a:ext cx="3969829" cy="1904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190A9-BDF0-3D31-AB15-DC824BE143D1}"/>
              </a:ext>
            </a:extLst>
          </p:cNvPr>
          <p:cNvSpPr txBox="1"/>
          <p:nvPr/>
        </p:nvSpPr>
        <p:spPr>
          <a:xfrm>
            <a:off x="8468946" y="5067534"/>
            <a:ext cx="33530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Using other formats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Use ‘File’ – ‘Save a Copy’ to export this presentation as images, mp4, gif or another format suitable for you.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126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05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2C5C96-5F39-7894-84F6-F9BF0FA10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!!Photo1" descr="Male workers walking in factory">
            <a:extLst>
              <a:ext uri="{FF2B5EF4-FFF2-40B4-BE49-F238E27FC236}">
                <a16:creationId xmlns:a16="http://schemas.microsoft.com/office/drawing/2014/main" id="{66F31311-CDDD-D8B5-8FE8-B3A4BDE4E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6" t="25664" r="40727" b="21914"/>
          <a:stretch/>
        </p:blipFill>
        <p:spPr>
          <a:xfrm>
            <a:off x="-1" y="1"/>
            <a:ext cx="12236867" cy="7524750"/>
          </a:xfrm>
          <a:prstGeom prst="rect">
            <a:avLst/>
          </a:prstGeom>
        </p:spPr>
      </p:pic>
      <p:sp>
        <p:nvSpPr>
          <p:cNvPr id="6" name="!!Mask">
            <a:extLst>
              <a:ext uri="{FF2B5EF4-FFF2-40B4-BE49-F238E27FC236}">
                <a16:creationId xmlns:a16="http://schemas.microsoft.com/office/drawing/2014/main" id="{2379AB2B-C017-DC4A-8026-A66D64524CC9}"/>
              </a:ext>
            </a:extLst>
          </p:cNvPr>
          <p:cNvSpPr/>
          <p:nvPr/>
        </p:nvSpPr>
        <p:spPr>
          <a:xfrm>
            <a:off x="-1" y="-10595"/>
            <a:ext cx="12236867" cy="6868595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!!Work">
            <a:extLst>
              <a:ext uri="{FF2B5EF4-FFF2-40B4-BE49-F238E27FC236}">
                <a16:creationId xmlns:a16="http://schemas.microsoft.com/office/drawing/2014/main" id="{45C3BA48-DDAA-DAE3-56E4-BEBE23E9902D}"/>
              </a:ext>
            </a:extLst>
          </p:cNvPr>
          <p:cNvSpPr txBox="1"/>
          <p:nvPr/>
        </p:nvSpPr>
        <p:spPr>
          <a:xfrm>
            <a:off x="479769" y="616966"/>
            <a:ext cx="108105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800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Work</a:t>
            </a:r>
            <a:r>
              <a:rPr lang="pl-PL" sz="13800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13800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Safety</a:t>
            </a:r>
            <a:endParaRPr lang="pl-PL" sz="13800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E33413-786E-4E93-2494-F947F407E60F}"/>
              </a:ext>
            </a:extLst>
          </p:cNvPr>
          <p:cNvSpPr/>
          <p:nvPr/>
        </p:nvSpPr>
        <p:spPr>
          <a:xfrm>
            <a:off x="1208848" y="-2099084"/>
            <a:ext cx="2587961" cy="1430997"/>
          </a:xfrm>
          <a:prstGeom prst="roundRect">
            <a:avLst>
              <a:gd name="adj" fmla="val 23222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Press </a:t>
            </a:r>
            <a:r>
              <a:rPr lang="en-US" b="1" dirty="0"/>
              <a:t>‘F5’ </a:t>
            </a:r>
            <a:r>
              <a:rPr lang="en-US" dirty="0"/>
              <a:t>to let the presentation run in a loop mode.</a:t>
            </a:r>
            <a:endParaRPr lang="pl-PL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F03622-B498-F03F-80E5-406799ECC32A}"/>
              </a:ext>
            </a:extLst>
          </p:cNvPr>
          <p:cNvSpPr/>
          <p:nvPr/>
        </p:nvSpPr>
        <p:spPr>
          <a:xfrm>
            <a:off x="4034836" y="-2099084"/>
            <a:ext cx="2587961" cy="1420401"/>
          </a:xfrm>
          <a:prstGeom prst="roundRect">
            <a:avLst>
              <a:gd name="adj" fmla="val 23222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Transitions take few seconds to play so the signage is not too distracting.</a:t>
            </a:r>
            <a:endParaRPr lang="pl-P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CA69E6-9A85-A0AC-3AEB-A1ED63743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2682" y="678088"/>
            <a:ext cx="2943636" cy="4591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502291-7BAA-4085-7384-927382B2F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148" y="-1617516"/>
            <a:ext cx="5792008" cy="45726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C15B5A-2E44-5663-06A1-368A470D9531}"/>
              </a:ext>
            </a:extLst>
          </p:cNvPr>
          <p:cNvSpPr/>
          <p:nvPr/>
        </p:nvSpPr>
        <p:spPr>
          <a:xfrm>
            <a:off x="383962" y="3730063"/>
            <a:ext cx="8025602" cy="25109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sz="2800" b="1" dirty="0">
                <a:solidFill>
                  <a:schemeClr val="tx1"/>
                </a:solidFill>
                <a:latin typeface="Afacad Flux" pitchFamily="2" charset="-18"/>
                <a:cs typeface="Afacad Flux" pitchFamily="2" charset="-18"/>
              </a:rPr>
              <a:t>First </a:t>
            </a:r>
            <a:r>
              <a:rPr lang="pl-PL" sz="2800" b="1" dirty="0" err="1">
                <a:solidFill>
                  <a:schemeClr val="tx1"/>
                </a:solidFill>
                <a:latin typeface="Afacad Flux" pitchFamily="2" charset="-18"/>
                <a:cs typeface="Afacad Flux" pitchFamily="2" charset="-18"/>
              </a:rPr>
              <a:t>slide</a:t>
            </a:r>
            <a:r>
              <a:rPr lang="pl-PL" sz="2800" b="1" dirty="0">
                <a:solidFill>
                  <a:schemeClr val="tx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1" dirty="0" err="1">
                <a:solidFill>
                  <a:schemeClr val="tx1"/>
                </a:solidFill>
                <a:latin typeface="Afacad Flux" pitchFamily="2" charset="-18"/>
                <a:cs typeface="Afacad Flux" pitchFamily="2" charset="-18"/>
              </a:rPr>
              <a:t>header</a:t>
            </a:r>
            <a:endParaRPr lang="pl-PL" sz="2800" b="1" i="0" dirty="0">
              <a:solidFill>
                <a:schemeClr val="tx1"/>
              </a:solidFill>
              <a:effectLst/>
              <a:latin typeface="Afacad Flux" pitchFamily="2" charset="-18"/>
              <a:cs typeface="Afacad Flux" pitchFamily="2" charset="-18"/>
            </a:endParaRPr>
          </a:p>
          <a:p>
            <a:pPr>
              <a:lnSpc>
                <a:spcPct val="120000"/>
              </a:lnSpc>
            </a:pP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Lorem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ornare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gravida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rutrum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dictumst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;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vehicula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vitae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efficitur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fames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magnis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.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Molestie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platea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nulla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dapibus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massa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et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purus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augue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dis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.</a:t>
            </a:r>
            <a:endParaRPr lang="pl-PL" sz="2800" b="1" dirty="0">
              <a:solidFill>
                <a:schemeClr val="tx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8A6507-ABDB-9110-A76A-3E6A9B2988CF}"/>
              </a:ext>
            </a:extLst>
          </p:cNvPr>
          <p:cNvSpPr/>
          <p:nvPr/>
        </p:nvSpPr>
        <p:spPr>
          <a:xfrm>
            <a:off x="383962" y="2939157"/>
            <a:ext cx="3787431" cy="734353"/>
          </a:xfrm>
          <a:prstGeom prst="roundRect">
            <a:avLst>
              <a:gd name="adj" fmla="val 47796"/>
            </a:avLst>
          </a:prstGeom>
          <a:solidFill>
            <a:srgbClr val="6200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800" b="1" i="0" dirty="0" err="1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Always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1" i="0" dirty="0" err="1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remember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!</a:t>
            </a:r>
            <a:endParaRPr lang="pl-PL" sz="28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5A4F86D-BFDE-59C1-7282-B0C49D9D3A2C}"/>
              </a:ext>
            </a:extLst>
          </p:cNvPr>
          <p:cNvSpPr/>
          <p:nvPr/>
        </p:nvSpPr>
        <p:spPr>
          <a:xfrm>
            <a:off x="8505371" y="3730062"/>
            <a:ext cx="3441699" cy="251097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sz="32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Help </a:t>
            </a:r>
            <a:r>
              <a:rPr lang="pl-PL" sz="32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us</a:t>
            </a:r>
            <a:r>
              <a:rPr lang="pl-PL" sz="32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32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build</a:t>
            </a:r>
            <a:r>
              <a:rPr lang="pl-PL" sz="32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3200" b="1" dirty="0" err="1">
                <a:solidFill>
                  <a:srgbClr val="6FFDEF"/>
                </a:solidFill>
                <a:latin typeface="Afacad Flux" pitchFamily="2" charset="-18"/>
                <a:cs typeface="Afacad Flux" pitchFamily="2" charset="-18"/>
              </a:rPr>
              <a:t>safer</a:t>
            </a:r>
            <a:r>
              <a:rPr lang="pl-PL" sz="3200" b="1" dirty="0">
                <a:solidFill>
                  <a:srgbClr val="6FFDEF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3200" b="1" dirty="0" err="1">
                <a:solidFill>
                  <a:srgbClr val="6FFDEF"/>
                </a:solidFill>
                <a:latin typeface="Afacad Flux" pitchFamily="2" charset="-18"/>
                <a:cs typeface="Afacad Flux" pitchFamily="2" charset="-18"/>
              </a:rPr>
              <a:t>workspace</a:t>
            </a:r>
            <a:r>
              <a:rPr lang="pl-PL" sz="3200" b="1" dirty="0">
                <a:solidFill>
                  <a:srgbClr val="6FFDEF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3200" b="1" dirty="0" err="1">
                <a:solidFill>
                  <a:srgbClr val="6FFDEF"/>
                </a:solidFill>
                <a:latin typeface="Afacad Flux" pitchFamily="2" charset="-18"/>
                <a:cs typeface="Afacad Flux" pitchFamily="2" charset="-18"/>
              </a:rPr>
              <a:t>together</a:t>
            </a:r>
            <a:r>
              <a:rPr lang="pl-PL" sz="3200" b="1" dirty="0">
                <a:solidFill>
                  <a:srgbClr val="6FFDEF"/>
                </a:solidFill>
                <a:latin typeface="Afacad Flux" pitchFamily="2" charset="-18"/>
                <a:cs typeface="Afacad Flux" pitchFamily="2" charset="-18"/>
              </a:rPr>
              <a:t>!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Learn</a:t>
            </a:r>
            <a:r>
              <a:rPr lang="pl-PL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more</a:t>
            </a:r>
            <a:r>
              <a:rPr lang="pl-PL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at</a:t>
            </a:r>
            <a:endParaRPr lang="pl-PL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www.worksafety.com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15A656-9969-4023-BA6F-876EBC0D544C}"/>
              </a:ext>
            </a:extLst>
          </p:cNvPr>
          <p:cNvSpPr/>
          <p:nvPr/>
        </p:nvSpPr>
        <p:spPr>
          <a:xfrm>
            <a:off x="11551304" y="295113"/>
            <a:ext cx="321853" cy="3218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E783A2-EF2C-EEB5-25D7-F5DD61FBE704}"/>
              </a:ext>
            </a:extLst>
          </p:cNvPr>
          <p:cNvSpPr/>
          <p:nvPr/>
        </p:nvSpPr>
        <p:spPr>
          <a:xfrm>
            <a:off x="10968447" y="295113"/>
            <a:ext cx="321853" cy="3218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437E92-9B91-2771-17BD-28ED1CBB78D0}"/>
              </a:ext>
            </a:extLst>
          </p:cNvPr>
          <p:cNvSpPr/>
          <p:nvPr/>
        </p:nvSpPr>
        <p:spPr>
          <a:xfrm>
            <a:off x="10385590" y="295113"/>
            <a:ext cx="321853" cy="321853"/>
          </a:xfrm>
          <a:prstGeom prst="ellipse">
            <a:avLst/>
          </a:prstGeom>
          <a:noFill/>
          <a:ln w="38100">
            <a:solidFill>
              <a:srgbClr val="03DA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21B4593-1679-7B0A-1BD5-A0649C786B5E}"/>
              </a:ext>
            </a:extLst>
          </p:cNvPr>
          <p:cNvSpPr/>
          <p:nvPr/>
        </p:nvSpPr>
        <p:spPr>
          <a:xfrm>
            <a:off x="-1379113" y="7138140"/>
            <a:ext cx="2587961" cy="1759196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Use</a:t>
            </a:r>
            <a:r>
              <a:rPr lang="pl-PL" dirty="0"/>
              <a:t>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portion</a:t>
            </a:r>
            <a:r>
              <a:rPr lang="pl-PL" dirty="0"/>
              <a:t> of image to </a:t>
            </a:r>
            <a:r>
              <a:rPr lang="pl-PL" dirty="0" err="1"/>
              <a:t>select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if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want to </a:t>
            </a:r>
            <a:r>
              <a:rPr lang="pl-PL" dirty="0" err="1"/>
              <a:t>change</a:t>
            </a:r>
            <a:r>
              <a:rPr lang="pl-PL" dirty="0"/>
              <a:t> the </a:t>
            </a:r>
            <a:r>
              <a:rPr lang="pl-PL" dirty="0" err="1"/>
              <a:t>background</a:t>
            </a:r>
            <a:r>
              <a:rPr lang="pl-PL" dirty="0"/>
              <a:t> image.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B292C0-3DEA-5043-9886-3ECDA6D02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2682" y="678088"/>
            <a:ext cx="2943636" cy="459169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7BC5E13-30EA-0752-C1C7-656070525670}"/>
              </a:ext>
            </a:extLst>
          </p:cNvPr>
          <p:cNvSpPr/>
          <p:nvPr/>
        </p:nvSpPr>
        <p:spPr>
          <a:xfrm>
            <a:off x="14132853" y="4985548"/>
            <a:ext cx="2587961" cy="1194364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Background</a:t>
            </a:r>
            <a:r>
              <a:rPr lang="pl-PL" dirty="0"/>
              <a:t> image </a:t>
            </a:r>
            <a:r>
              <a:rPr lang="pl-PL" dirty="0" err="1"/>
              <a:t>should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b="1" dirty="0" err="1"/>
              <a:t>Saturation</a:t>
            </a:r>
            <a:r>
              <a:rPr lang="pl-PL" dirty="0"/>
              <a:t> set to </a:t>
            </a:r>
            <a:r>
              <a:rPr lang="pl-PL" b="1" dirty="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3078406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05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13B847-BD1C-CAEE-B218-18A56F4EB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!!Photo1" descr="Man using digital tablet">
            <a:extLst>
              <a:ext uri="{FF2B5EF4-FFF2-40B4-BE49-F238E27FC236}">
                <a16:creationId xmlns:a16="http://schemas.microsoft.com/office/drawing/2014/main" id="{027B1CFD-89FF-C219-9EF4-4D154572C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02" b="4402"/>
          <a:stretch/>
        </p:blipFill>
        <p:spPr>
          <a:xfrm>
            <a:off x="-1" y="1"/>
            <a:ext cx="12236867" cy="7524750"/>
          </a:xfrm>
          <a:prstGeom prst="rect">
            <a:avLst/>
          </a:prstGeom>
        </p:spPr>
      </p:pic>
      <p:sp>
        <p:nvSpPr>
          <p:cNvPr id="6" name="!!Mask">
            <a:extLst>
              <a:ext uri="{FF2B5EF4-FFF2-40B4-BE49-F238E27FC236}">
                <a16:creationId xmlns:a16="http://schemas.microsoft.com/office/drawing/2014/main" id="{DA4DC575-8531-F00E-A7CF-EABC195FE475}"/>
              </a:ext>
            </a:extLst>
          </p:cNvPr>
          <p:cNvSpPr/>
          <p:nvPr/>
        </p:nvSpPr>
        <p:spPr>
          <a:xfrm>
            <a:off x="-1" y="-10595"/>
            <a:ext cx="12236867" cy="6868595"/>
          </a:xfrm>
          <a:prstGeom prst="rect">
            <a:avLst/>
          </a:prstGeom>
          <a:solidFill>
            <a:srgbClr val="3700B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!!Work">
            <a:extLst>
              <a:ext uri="{FF2B5EF4-FFF2-40B4-BE49-F238E27FC236}">
                <a16:creationId xmlns:a16="http://schemas.microsoft.com/office/drawing/2014/main" id="{22832399-C990-FBAB-4D4B-0A4B1203F72A}"/>
              </a:ext>
            </a:extLst>
          </p:cNvPr>
          <p:cNvSpPr txBox="1"/>
          <p:nvPr/>
        </p:nvSpPr>
        <p:spPr>
          <a:xfrm>
            <a:off x="479769" y="616966"/>
            <a:ext cx="108105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800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Work</a:t>
            </a:r>
            <a:r>
              <a:rPr lang="pl-PL" sz="13800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13800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Safety</a:t>
            </a:r>
            <a:endParaRPr lang="pl-PL" sz="13800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989C0A-909B-8CB2-C100-34EDC773A8B9}"/>
              </a:ext>
            </a:extLst>
          </p:cNvPr>
          <p:cNvSpPr/>
          <p:nvPr/>
        </p:nvSpPr>
        <p:spPr>
          <a:xfrm>
            <a:off x="1208848" y="-2099084"/>
            <a:ext cx="2587961" cy="1430997"/>
          </a:xfrm>
          <a:prstGeom prst="roundRect">
            <a:avLst>
              <a:gd name="adj" fmla="val 23222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Press </a:t>
            </a:r>
            <a:r>
              <a:rPr lang="en-US" b="1" dirty="0"/>
              <a:t>‘F5’ </a:t>
            </a:r>
            <a:r>
              <a:rPr lang="en-US" dirty="0"/>
              <a:t>to let the presentation run in a loop mode.</a:t>
            </a:r>
            <a:endParaRPr lang="pl-PL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2AF0DC-BA2A-1C98-CC80-5C3A60F10C31}"/>
              </a:ext>
            </a:extLst>
          </p:cNvPr>
          <p:cNvSpPr/>
          <p:nvPr/>
        </p:nvSpPr>
        <p:spPr>
          <a:xfrm>
            <a:off x="4034836" y="-2099084"/>
            <a:ext cx="2587961" cy="1420401"/>
          </a:xfrm>
          <a:prstGeom prst="roundRect">
            <a:avLst>
              <a:gd name="adj" fmla="val 23222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Transitions take few seconds to play so the signage is not too distracting.</a:t>
            </a:r>
            <a:endParaRPr lang="pl-P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60642-4745-12C9-C618-8BF60C05D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2682" y="678088"/>
            <a:ext cx="2943636" cy="4591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DC44DF-8300-A5FB-7B28-B0F62A431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148" y="-1617516"/>
            <a:ext cx="5792008" cy="45726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C6C605E-68A6-3D17-AB5E-6A882C4C0875}"/>
              </a:ext>
            </a:extLst>
          </p:cNvPr>
          <p:cNvSpPr/>
          <p:nvPr/>
        </p:nvSpPr>
        <p:spPr>
          <a:xfrm>
            <a:off x="383962" y="3730063"/>
            <a:ext cx="8025602" cy="25109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sz="2800" b="1" dirty="0">
                <a:solidFill>
                  <a:schemeClr val="tx1"/>
                </a:solidFill>
                <a:latin typeface="Afacad Flux" pitchFamily="2" charset="-18"/>
                <a:cs typeface="Afacad Flux" pitchFamily="2" charset="-18"/>
              </a:rPr>
              <a:t>Second </a:t>
            </a:r>
            <a:r>
              <a:rPr lang="pl-PL" sz="2800" b="1" dirty="0" err="1">
                <a:solidFill>
                  <a:schemeClr val="tx1"/>
                </a:solidFill>
                <a:latin typeface="Afacad Flux" pitchFamily="2" charset="-18"/>
                <a:cs typeface="Afacad Flux" pitchFamily="2" charset="-18"/>
              </a:rPr>
              <a:t>slide</a:t>
            </a:r>
            <a:r>
              <a:rPr lang="pl-PL" sz="2800" b="1" dirty="0">
                <a:solidFill>
                  <a:schemeClr val="tx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1" dirty="0" err="1">
                <a:solidFill>
                  <a:schemeClr val="tx1"/>
                </a:solidFill>
                <a:latin typeface="Afacad Flux" pitchFamily="2" charset="-18"/>
                <a:cs typeface="Afacad Flux" pitchFamily="2" charset="-18"/>
              </a:rPr>
              <a:t>header</a:t>
            </a:r>
            <a:endParaRPr lang="pl-PL" sz="2800" b="1" i="0" dirty="0">
              <a:solidFill>
                <a:schemeClr val="tx1"/>
              </a:solidFill>
              <a:effectLst/>
              <a:latin typeface="Afacad Flux" pitchFamily="2" charset="-18"/>
              <a:cs typeface="Afacad Flux" pitchFamily="2" charset="-18"/>
            </a:endParaRPr>
          </a:p>
          <a:p>
            <a:pPr>
              <a:lnSpc>
                <a:spcPct val="120000"/>
              </a:lnSpc>
            </a:pP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Felis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senectus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proin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donec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amet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;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etiam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sapien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eros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ipsum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ridiculus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.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Sollicitudin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iaculis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rutrum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interdum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vestibulum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__fontSerif_c35935"/>
              </a:rPr>
              <a:t>dignissim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__fontSerif_c35935"/>
              </a:rPr>
              <a:t>.</a:t>
            </a:r>
            <a:endParaRPr lang="pl-PL" sz="2800" b="1" dirty="0">
              <a:solidFill>
                <a:schemeClr val="tx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CEE347-F59D-EB0A-02F3-783D129CD8F3}"/>
              </a:ext>
            </a:extLst>
          </p:cNvPr>
          <p:cNvSpPr/>
          <p:nvPr/>
        </p:nvSpPr>
        <p:spPr>
          <a:xfrm>
            <a:off x="383962" y="2934320"/>
            <a:ext cx="7032838" cy="734353"/>
          </a:xfrm>
          <a:prstGeom prst="roundRect">
            <a:avLst>
              <a:gd name="adj" fmla="val 47796"/>
            </a:avLst>
          </a:prstGeom>
          <a:solidFill>
            <a:srgbClr val="03DA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800" b="1" i="0" dirty="0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Small </a:t>
            </a:r>
            <a:r>
              <a:rPr lang="pl-PL" sz="2800" b="1" i="0" dirty="0" err="1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actions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1" i="0" dirty="0" err="1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add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1" i="0" dirty="0" err="1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up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 to the </a:t>
            </a:r>
            <a:r>
              <a:rPr lang="pl-PL" sz="2800" b="1" i="0" dirty="0" err="1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huge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1" i="0" dirty="0" err="1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outcomes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!</a:t>
            </a:r>
            <a:endParaRPr lang="pl-PL" sz="28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FF9551-43E9-7EC0-7069-A339F9034B83}"/>
              </a:ext>
            </a:extLst>
          </p:cNvPr>
          <p:cNvSpPr/>
          <p:nvPr/>
        </p:nvSpPr>
        <p:spPr>
          <a:xfrm>
            <a:off x="8505371" y="3720387"/>
            <a:ext cx="3441699" cy="251097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sz="32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Help </a:t>
            </a:r>
            <a:r>
              <a:rPr lang="pl-PL" sz="32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us</a:t>
            </a:r>
            <a:r>
              <a:rPr lang="pl-PL" sz="32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32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build</a:t>
            </a:r>
            <a:r>
              <a:rPr lang="pl-PL" sz="32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3200" b="1" dirty="0" err="1">
                <a:solidFill>
                  <a:srgbClr val="6FFDEF"/>
                </a:solidFill>
                <a:latin typeface="Afacad Flux" pitchFamily="2" charset="-18"/>
                <a:cs typeface="Afacad Flux" pitchFamily="2" charset="-18"/>
              </a:rPr>
              <a:t>safer</a:t>
            </a:r>
            <a:r>
              <a:rPr lang="pl-PL" sz="3200" b="1" dirty="0">
                <a:solidFill>
                  <a:srgbClr val="6FFDEF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3200" b="1" dirty="0" err="1">
                <a:solidFill>
                  <a:srgbClr val="6FFDEF"/>
                </a:solidFill>
                <a:latin typeface="Afacad Flux" pitchFamily="2" charset="-18"/>
                <a:cs typeface="Afacad Flux" pitchFamily="2" charset="-18"/>
              </a:rPr>
              <a:t>workspace</a:t>
            </a:r>
            <a:r>
              <a:rPr lang="pl-PL" sz="3200" b="1" dirty="0">
                <a:solidFill>
                  <a:srgbClr val="6FFDEF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3200" b="1" dirty="0" err="1">
                <a:solidFill>
                  <a:srgbClr val="6FFDEF"/>
                </a:solidFill>
                <a:latin typeface="Afacad Flux" pitchFamily="2" charset="-18"/>
                <a:cs typeface="Afacad Flux" pitchFamily="2" charset="-18"/>
              </a:rPr>
              <a:t>together</a:t>
            </a:r>
            <a:r>
              <a:rPr lang="pl-PL" sz="3200" b="1" dirty="0">
                <a:solidFill>
                  <a:srgbClr val="6FFDEF"/>
                </a:solidFill>
                <a:latin typeface="Afacad Flux" pitchFamily="2" charset="-18"/>
                <a:cs typeface="Afacad Flux" pitchFamily="2" charset="-18"/>
              </a:rPr>
              <a:t>!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Learn</a:t>
            </a:r>
            <a:r>
              <a:rPr lang="pl-PL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more</a:t>
            </a:r>
            <a:r>
              <a:rPr lang="pl-PL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at</a:t>
            </a:r>
            <a:endParaRPr lang="pl-PL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www.worksafety.com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AB9E5C-414C-86B0-D5B4-8DCD663C12CF}"/>
              </a:ext>
            </a:extLst>
          </p:cNvPr>
          <p:cNvSpPr/>
          <p:nvPr/>
        </p:nvSpPr>
        <p:spPr>
          <a:xfrm>
            <a:off x="11551304" y="295113"/>
            <a:ext cx="321853" cy="3218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44A7D6-D939-7540-14DE-CF23346A783D}"/>
              </a:ext>
            </a:extLst>
          </p:cNvPr>
          <p:cNvSpPr/>
          <p:nvPr/>
        </p:nvSpPr>
        <p:spPr>
          <a:xfrm>
            <a:off x="10968447" y="295113"/>
            <a:ext cx="321853" cy="321853"/>
          </a:xfrm>
          <a:prstGeom prst="ellipse">
            <a:avLst/>
          </a:prstGeom>
          <a:noFill/>
          <a:ln w="38100">
            <a:solidFill>
              <a:srgbClr val="03DA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EEAE0D8-3642-1296-8341-2A8B5CA2EB35}"/>
              </a:ext>
            </a:extLst>
          </p:cNvPr>
          <p:cNvSpPr/>
          <p:nvPr/>
        </p:nvSpPr>
        <p:spPr>
          <a:xfrm>
            <a:off x="10385590" y="295113"/>
            <a:ext cx="321853" cy="3218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1DAD35-46B7-9059-8693-8BBF1F3F5F91}"/>
              </a:ext>
            </a:extLst>
          </p:cNvPr>
          <p:cNvSpPr/>
          <p:nvPr/>
        </p:nvSpPr>
        <p:spPr>
          <a:xfrm>
            <a:off x="-1379113" y="7138140"/>
            <a:ext cx="2587961" cy="1759196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Use</a:t>
            </a:r>
            <a:r>
              <a:rPr lang="pl-PL" dirty="0"/>
              <a:t>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portion</a:t>
            </a:r>
            <a:r>
              <a:rPr lang="pl-PL" dirty="0"/>
              <a:t> of image to </a:t>
            </a:r>
            <a:r>
              <a:rPr lang="pl-PL" dirty="0" err="1"/>
              <a:t>select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if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want to </a:t>
            </a:r>
            <a:r>
              <a:rPr lang="pl-PL" dirty="0" err="1"/>
              <a:t>change</a:t>
            </a:r>
            <a:r>
              <a:rPr lang="pl-PL" dirty="0"/>
              <a:t> the </a:t>
            </a:r>
            <a:r>
              <a:rPr lang="pl-PL" dirty="0" err="1"/>
              <a:t>background</a:t>
            </a:r>
            <a:r>
              <a:rPr lang="pl-PL" dirty="0"/>
              <a:t> image.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E75FCF-C82D-9D1B-40A2-BA4EB3521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2682" y="678088"/>
            <a:ext cx="2943636" cy="459169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FCB5D9-64BE-43A0-6BAD-9F1A2B9D80FE}"/>
              </a:ext>
            </a:extLst>
          </p:cNvPr>
          <p:cNvSpPr/>
          <p:nvPr/>
        </p:nvSpPr>
        <p:spPr>
          <a:xfrm>
            <a:off x="14132853" y="4985548"/>
            <a:ext cx="2587961" cy="1194364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Background</a:t>
            </a:r>
            <a:r>
              <a:rPr lang="pl-PL" dirty="0"/>
              <a:t> image </a:t>
            </a:r>
            <a:r>
              <a:rPr lang="pl-PL" dirty="0" err="1"/>
              <a:t>should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b="1" dirty="0" err="1"/>
              <a:t>Saturation</a:t>
            </a:r>
            <a:r>
              <a:rPr lang="pl-PL" dirty="0"/>
              <a:t> set to </a:t>
            </a:r>
            <a:r>
              <a:rPr lang="pl-PL" b="1" dirty="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1084437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05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887E27-8135-AAE0-1237-9EC229201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!!Photo1" descr="Person in forklift">
            <a:extLst>
              <a:ext uri="{FF2B5EF4-FFF2-40B4-BE49-F238E27FC236}">
                <a16:creationId xmlns:a16="http://schemas.microsoft.com/office/drawing/2014/main" id="{0DEEC794-72A9-7991-BECF-D309C2EAB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" b="3881"/>
          <a:stretch/>
        </p:blipFill>
        <p:spPr>
          <a:xfrm>
            <a:off x="-1" y="1"/>
            <a:ext cx="12236867" cy="7524750"/>
          </a:xfrm>
          <a:prstGeom prst="rect">
            <a:avLst/>
          </a:prstGeom>
        </p:spPr>
      </p:pic>
      <p:sp>
        <p:nvSpPr>
          <p:cNvPr id="6" name="!!Mask">
            <a:extLst>
              <a:ext uri="{FF2B5EF4-FFF2-40B4-BE49-F238E27FC236}">
                <a16:creationId xmlns:a16="http://schemas.microsoft.com/office/drawing/2014/main" id="{AF5C164B-DFC0-A186-2FA8-BE7D5DA1F63A}"/>
              </a:ext>
            </a:extLst>
          </p:cNvPr>
          <p:cNvSpPr/>
          <p:nvPr/>
        </p:nvSpPr>
        <p:spPr>
          <a:xfrm>
            <a:off x="-1" y="-10595"/>
            <a:ext cx="12236867" cy="6868595"/>
          </a:xfrm>
          <a:prstGeom prst="rect">
            <a:avLst/>
          </a:prstGeom>
          <a:solidFill>
            <a:srgbClr val="01878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!!Work">
            <a:extLst>
              <a:ext uri="{FF2B5EF4-FFF2-40B4-BE49-F238E27FC236}">
                <a16:creationId xmlns:a16="http://schemas.microsoft.com/office/drawing/2014/main" id="{31F58F19-B07F-71F3-248D-75BF8B88B56E}"/>
              </a:ext>
            </a:extLst>
          </p:cNvPr>
          <p:cNvSpPr txBox="1"/>
          <p:nvPr/>
        </p:nvSpPr>
        <p:spPr>
          <a:xfrm>
            <a:off x="479769" y="616966"/>
            <a:ext cx="108105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800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Work</a:t>
            </a:r>
            <a:r>
              <a:rPr lang="pl-PL" sz="13800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13800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Safety</a:t>
            </a:r>
            <a:endParaRPr lang="pl-PL" sz="13800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796FCA-3654-45C3-435C-E0515BD0857F}"/>
              </a:ext>
            </a:extLst>
          </p:cNvPr>
          <p:cNvSpPr/>
          <p:nvPr/>
        </p:nvSpPr>
        <p:spPr>
          <a:xfrm>
            <a:off x="1208848" y="-2099084"/>
            <a:ext cx="2587961" cy="1430997"/>
          </a:xfrm>
          <a:prstGeom prst="roundRect">
            <a:avLst>
              <a:gd name="adj" fmla="val 23222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Press </a:t>
            </a:r>
            <a:r>
              <a:rPr lang="en-US" b="1" dirty="0"/>
              <a:t>‘F5’ </a:t>
            </a:r>
            <a:r>
              <a:rPr lang="en-US" dirty="0"/>
              <a:t>to let the presentation run in a loop mode.</a:t>
            </a:r>
            <a:endParaRPr lang="pl-PL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FE2D30-3618-38E4-68B4-8E530062AA51}"/>
              </a:ext>
            </a:extLst>
          </p:cNvPr>
          <p:cNvSpPr/>
          <p:nvPr/>
        </p:nvSpPr>
        <p:spPr>
          <a:xfrm>
            <a:off x="4034836" y="-2099084"/>
            <a:ext cx="2587961" cy="1420401"/>
          </a:xfrm>
          <a:prstGeom prst="roundRect">
            <a:avLst>
              <a:gd name="adj" fmla="val 23222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Transitions take few seconds to play so the signage is not too distracting.</a:t>
            </a:r>
            <a:endParaRPr lang="pl-PL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6D81CF-E4EE-6F2B-14C4-FE51DC1A2262}"/>
              </a:ext>
            </a:extLst>
          </p:cNvPr>
          <p:cNvSpPr/>
          <p:nvPr/>
        </p:nvSpPr>
        <p:spPr>
          <a:xfrm>
            <a:off x="-1379113" y="7138140"/>
            <a:ext cx="2587961" cy="1759196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Use</a:t>
            </a:r>
            <a:r>
              <a:rPr lang="pl-PL" dirty="0"/>
              <a:t>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portion</a:t>
            </a:r>
            <a:r>
              <a:rPr lang="pl-PL" dirty="0"/>
              <a:t> of image to </a:t>
            </a:r>
            <a:r>
              <a:rPr lang="pl-PL" dirty="0" err="1"/>
              <a:t>select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if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want to </a:t>
            </a:r>
            <a:r>
              <a:rPr lang="pl-PL" dirty="0" err="1"/>
              <a:t>change</a:t>
            </a:r>
            <a:r>
              <a:rPr lang="pl-PL" dirty="0"/>
              <a:t> the </a:t>
            </a:r>
            <a:r>
              <a:rPr lang="pl-PL" dirty="0" err="1"/>
              <a:t>background</a:t>
            </a:r>
            <a:r>
              <a:rPr lang="pl-PL" dirty="0"/>
              <a:t> image.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10F06F-8CFC-BA13-E132-2240193F2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2682" y="678088"/>
            <a:ext cx="2943636" cy="45916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23690C-1B7C-DF44-AEBF-AEEF739BA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148" y="-1617516"/>
            <a:ext cx="5792008" cy="45726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F4FC29C-4994-24AA-B295-55B90F000E9E}"/>
              </a:ext>
            </a:extLst>
          </p:cNvPr>
          <p:cNvSpPr/>
          <p:nvPr/>
        </p:nvSpPr>
        <p:spPr>
          <a:xfrm>
            <a:off x="383962" y="3730063"/>
            <a:ext cx="8025602" cy="25109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sz="2800" b="1" dirty="0">
                <a:solidFill>
                  <a:schemeClr val="tx1"/>
                </a:solidFill>
                <a:latin typeface="Afacad Flux" pitchFamily="2" charset="-18"/>
                <a:cs typeface="Afacad Flux" pitchFamily="2" charset="-18"/>
              </a:rPr>
              <a:t>First </a:t>
            </a:r>
            <a:r>
              <a:rPr lang="pl-PL" sz="2800" b="1" dirty="0" err="1">
                <a:solidFill>
                  <a:schemeClr val="tx1"/>
                </a:solidFill>
                <a:latin typeface="Afacad Flux" pitchFamily="2" charset="-18"/>
                <a:cs typeface="Afacad Flux" pitchFamily="2" charset="-18"/>
              </a:rPr>
              <a:t>slide</a:t>
            </a:r>
            <a:r>
              <a:rPr lang="pl-PL" sz="2800" b="1" dirty="0">
                <a:solidFill>
                  <a:schemeClr val="tx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1" dirty="0" err="1">
                <a:solidFill>
                  <a:schemeClr val="tx1"/>
                </a:solidFill>
                <a:latin typeface="Afacad Flux" pitchFamily="2" charset="-18"/>
                <a:cs typeface="Afacad Flux" pitchFamily="2" charset="-18"/>
              </a:rPr>
              <a:t>header</a:t>
            </a:r>
            <a:endParaRPr lang="pl-PL" sz="2800" b="1" i="0" dirty="0">
              <a:solidFill>
                <a:schemeClr val="tx1"/>
              </a:solidFill>
              <a:effectLst/>
              <a:latin typeface="Afacad Flux" pitchFamily="2" charset="-18"/>
              <a:cs typeface="Afacad Flux" pitchFamily="2" charset="-18"/>
            </a:endParaRPr>
          </a:p>
          <a:p>
            <a:pPr>
              <a:lnSpc>
                <a:spcPct val="120000"/>
              </a:lnSpc>
            </a:pP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Lorem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ipsum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dolor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sit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amet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,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consectetur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adipiscing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elit,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sed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do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eiusmod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tempor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incididunt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ut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labore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et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dolore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magna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0" i="0" dirty="0" err="1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aliqua</a:t>
            </a:r>
            <a:r>
              <a:rPr lang="pl-PL" sz="2800" b="0" i="0" dirty="0">
                <a:solidFill>
                  <a:schemeClr val="tx1"/>
                </a:solidFill>
                <a:effectLst/>
                <a:latin typeface="Afacad Flux" pitchFamily="2" charset="-18"/>
                <a:cs typeface="Afacad Flux" pitchFamily="2" charset="-18"/>
              </a:rPr>
              <a:t>. </a:t>
            </a:r>
            <a:endParaRPr lang="pl-PL" sz="2800" b="1" dirty="0">
              <a:solidFill>
                <a:schemeClr val="tx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AF53330-9B75-7F7E-CC0E-1FAA4902ECD0}"/>
              </a:ext>
            </a:extLst>
          </p:cNvPr>
          <p:cNvSpPr/>
          <p:nvPr/>
        </p:nvSpPr>
        <p:spPr>
          <a:xfrm>
            <a:off x="383962" y="2939159"/>
            <a:ext cx="4442038" cy="734353"/>
          </a:xfrm>
          <a:prstGeom prst="roundRect">
            <a:avLst>
              <a:gd name="adj" fmla="val 47796"/>
            </a:avLst>
          </a:prstGeom>
          <a:solidFill>
            <a:srgbClr val="3700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pl-PL" sz="2800" b="1" i="0" dirty="0" err="1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Support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1" i="0" dirty="0" err="1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your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800" b="1" i="0" dirty="0" err="1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colleagues</a:t>
            </a:r>
            <a:r>
              <a:rPr lang="pl-PL" sz="2800" b="1" i="0" dirty="0">
                <a:solidFill>
                  <a:schemeClr val="bg1"/>
                </a:solidFill>
                <a:effectLst/>
                <a:latin typeface="Afacad Flux" pitchFamily="2" charset="-18"/>
                <a:cs typeface="Afacad Flux" pitchFamily="2" charset="-18"/>
              </a:rPr>
              <a:t>!</a:t>
            </a:r>
            <a:endParaRPr lang="pl-PL" sz="2800" b="1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95B49FE-1FCE-A3BC-C67D-0B6DE91E0344}"/>
              </a:ext>
            </a:extLst>
          </p:cNvPr>
          <p:cNvSpPr/>
          <p:nvPr/>
        </p:nvSpPr>
        <p:spPr>
          <a:xfrm>
            <a:off x="8505371" y="3730064"/>
            <a:ext cx="3441699" cy="251097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sz="32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Help </a:t>
            </a:r>
            <a:r>
              <a:rPr lang="pl-PL" sz="32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us</a:t>
            </a:r>
            <a:r>
              <a:rPr lang="pl-PL" sz="32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3200" b="1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build</a:t>
            </a:r>
            <a:r>
              <a:rPr lang="pl-PL" sz="3200" b="1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3200" b="1" dirty="0" err="1">
                <a:solidFill>
                  <a:srgbClr val="E6D5FF"/>
                </a:solidFill>
                <a:latin typeface="Afacad Flux" pitchFamily="2" charset="-18"/>
                <a:cs typeface="Afacad Flux" pitchFamily="2" charset="-18"/>
              </a:rPr>
              <a:t>safer</a:t>
            </a:r>
            <a:r>
              <a:rPr lang="pl-PL" sz="3200" b="1" dirty="0">
                <a:solidFill>
                  <a:srgbClr val="E6D5FF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3200" b="1" dirty="0" err="1">
                <a:solidFill>
                  <a:srgbClr val="E6D5FF"/>
                </a:solidFill>
                <a:latin typeface="Afacad Flux" pitchFamily="2" charset="-18"/>
                <a:cs typeface="Afacad Flux" pitchFamily="2" charset="-18"/>
              </a:rPr>
              <a:t>workspace</a:t>
            </a:r>
            <a:r>
              <a:rPr lang="pl-PL" sz="3200" b="1" dirty="0">
                <a:solidFill>
                  <a:srgbClr val="E6D5FF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3200" b="1" dirty="0" err="1">
                <a:solidFill>
                  <a:srgbClr val="E6D5FF"/>
                </a:solidFill>
                <a:latin typeface="Afacad Flux" pitchFamily="2" charset="-18"/>
                <a:cs typeface="Afacad Flux" pitchFamily="2" charset="-18"/>
              </a:rPr>
              <a:t>together</a:t>
            </a:r>
            <a:r>
              <a:rPr lang="pl-PL" sz="3200" b="1" dirty="0">
                <a:solidFill>
                  <a:srgbClr val="E6D5FF"/>
                </a:solidFill>
                <a:latin typeface="Afacad Flux" pitchFamily="2" charset="-18"/>
                <a:cs typeface="Afacad Flux" pitchFamily="2" charset="-18"/>
              </a:rPr>
              <a:t>!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Learn</a:t>
            </a:r>
            <a:r>
              <a:rPr lang="pl-PL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more</a:t>
            </a:r>
            <a:r>
              <a:rPr lang="pl-PL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at</a:t>
            </a:r>
            <a:endParaRPr lang="pl-PL" dirty="0">
              <a:solidFill>
                <a:schemeClr val="bg1"/>
              </a:solidFill>
              <a:latin typeface="Afacad Flux" pitchFamily="2" charset="-18"/>
              <a:cs typeface="Afacad Flux" pitchFamily="2" charset="-18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  <a:latin typeface="Afacad Flux" pitchFamily="2" charset="-18"/>
                <a:cs typeface="Afacad Flux" pitchFamily="2" charset="-18"/>
              </a:rPr>
              <a:t>www.worksafety.com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C3C7A9-1428-D8DF-C1BD-0631BDD2A091}"/>
              </a:ext>
            </a:extLst>
          </p:cNvPr>
          <p:cNvSpPr/>
          <p:nvPr/>
        </p:nvSpPr>
        <p:spPr>
          <a:xfrm>
            <a:off x="11551304" y="295113"/>
            <a:ext cx="321853" cy="321853"/>
          </a:xfrm>
          <a:prstGeom prst="ellipse">
            <a:avLst/>
          </a:prstGeom>
          <a:noFill/>
          <a:ln w="38100">
            <a:solidFill>
              <a:srgbClr val="03DA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4D1FBE-986F-0C7E-3050-B6425DE7A0B3}"/>
              </a:ext>
            </a:extLst>
          </p:cNvPr>
          <p:cNvSpPr/>
          <p:nvPr/>
        </p:nvSpPr>
        <p:spPr>
          <a:xfrm>
            <a:off x="10968447" y="295113"/>
            <a:ext cx="321853" cy="3218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429FB9-4EB9-B7CE-7EC4-CE2EA4091AB2}"/>
              </a:ext>
            </a:extLst>
          </p:cNvPr>
          <p:cNvSpPr/>
          <p:nvPr/>
        </p:nvSpPr>
        <p:spPr>
          <a:xfrm>
            <a:off x="10385590" y="295113"/>
            <a:ext cx="321853" cy="3218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0E0B05-BD25-AFB0-B2A1-59FA13321115}"/>
              </a:ext>
            </a:extLst>
          </p:cNvPr>
          <p:cNvSpPr/>
          <p:nvPr/>
        </p:nvSpPr>
        <p:spPr>
          <a:xfrm>
            <a:off x="14132853" y="4985548"/>
            <a:ext cx="2587961" cy="1194364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Background</a:t>
            </a:r>
            <a:r>
              <a:rPr lang="pl-PL" dirty="0"/>
              <a:t> image </a:t>
            </a:r>
            <a:r>
              <a:rPr lang="pl-PL" dirty="0" err="1"/>
              <a:t>should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b="1" dirty="0" err="1"/>
              <a:t>Saturation</a:t>
            </a:r>
            <a:r>
              <a:rPr lang="pl-PL" dirty="0"/>
              <a:t> set to </a:t>
            </a:r>
            <a:r>
              <a:rPr lang="pl-PL" b="1" dirty="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38547468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Digital Sign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611</Words>
  <Application>Microsoft Office PowerPoint</Application>
  <PresentationFormat>Widescreen</PresentationFormat>
  <Paragraphs>61</Paragraphs>
  <Slides>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__fontSerif_c35935</vt:lpstr>
      <vt:lpstr>Afacad Flux</vt:lpstr>
      <vt:lpstr>Arial</vt:lpstr>
      <vt:lpstr>Digital Signage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Piotr Maciejewski</dc:creator>
  <cp:lastModifiedBy>Piotr Maciejewski</cp:lastModifiedBy>
  <cp:revision>9</cp:revision>
  <dcterms:created xsi:type="dcterms:W3CDTF">2024-10-27T09:52:47Z</dcterms:created>
  <dcterms:modified xsi:type="dcterms:W3CDTF">2024-11-06T22:46:04Z</dcterms:modified>
</cp:coreProperties>
</file>